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Cantarell" panose="020B0604020202020204" charset="0"/>
      <p:regular r:id="rId17"/>
      <p:bold r:id="rId18"/>
      <p:italic r:id="rId19"/>
      <p:boldItalic r:id="rId20"/>
    </p:embeddedFont>
    <p:embeddedFont>
      <p:font typeface="Cormorant Garamond" panose="020B0604020202020204" charset="0"/>
      <p:regular r:id="rId21"/>
      <p:bold r:id="rId22"/>
      <p:italic r:id="rId23"/>
      <p:boldItalic r:id="rId24"/>
    </p:embeddedFont>
    <p:embeddedFont>
      <p:font typeface="Cormorant Garamond Medium" panose="020B0604020202020204" charset="0"/>
      <p:regular r:id="rId25"/>
      <p:bold r:id="rId26"/>
      <p:italic r:id="rId27"/>
      <p:boldItalic r:id="rId28"/>
    </p:embeddedFont>
    <p:embeddedFont>
      <p:font typeface="Oxygen" panose="02000503000000000000" pitchFamily="2" charset="0"/>
      <p:regular r:id="rId29"/>
      <p:bold r:id="rId30"/>
    </p:embeddedFont>
    <p:embeddedFont>
      <p:font typeface="Raleway" pitchFamily="2" charset="0"/>
      <p:regular r:id="rId31"/>
      <p:bold r:id="rId32"/>
      <p:italic r:id="rId33"/>
      <p:boldItalic r:id="rId34"/>
    </p:embeddedFont>
    <p:embeddedFont>
      <p:font typeface="Raleway Medium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7" d="100"/>
          <a:sy n="137" d="100"/>
        </p:scale>
        <p:origin x="150" y="1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presProps" Target="presProps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/Relationships>
</file>

<file path=ppt/media/image1.png>
</file>

<file path=ppt/media/image2.png>
</file>

<file path=ppt/media/image3.png>
</file>

<file path=ppt/media/image4.gif>
</file>

<file path=ppt/media/image5.gif>
</file>

<file path=ppt/media/image6.png>
</file>

<file path=ppt/media/image7.gif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222be513cc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222be513cc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222be513cc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222be513cc_2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c25b1d79c_6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c25b1d79c_6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2c25b1d79c_6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2c25b1d79c_6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2c25b1d79c_6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2c25b1d79c_6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2553c0ad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2553c0ad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222be513cc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222be513cc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222be513cc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222be513cc_2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2c25b1d79c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2c25b1d79c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2c25b1d79c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2c25b1d79c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2c25b1d79c_6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2c25b1d79c_6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c25b1d79c_6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2c25b1d79c_6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2c25b1d79c_6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2c25b1d79c_6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2c25b1d79c_5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2c25b1d79c_5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61906" y="1340125"/>
            <a:ext cx="4653300" cy="19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61906" y="3599975"/>
            <a:ext cx="4653300" cy="3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>
            <a:spLocks noGrp="1"/>
          </p:cNvSpPr>
          <p:nvPr>
            <p:ph type="title" hasCustomPrompt="1"/>
          </p:nvPr>
        </p:nvSpPr>
        <p:spPr>
          <a:xfrm>
            <a:off x="372800" y="1283038"/>
            <a:ext cx="8398500" cy="11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>
            <a:spLocks noGrp="1"/>
          </p:cNvSpPr>
          <p:nvPr>
            <p:ph type="subTitle" idx="1"/>
          </p:nvPr>
        </p:nvSpPr>
        <p:spPr>
          <a:xfrm>
            <a:off x="1782600" y="3087263"/>
            <a:ext cx="5578800" cy="3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1"/>
          <p:cNvSpPr/>
          <p:nvPr/>
        </p:nvSpPr>
        <p:spPr>
          <a:xfrm>
            <a:off x="7312575" y="183700"/>
            <a:ext cx="2025600" cy="35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4" name="Google Shape;54;p11"/>
          <p:cNvSpPr/>
          <p:nvPr/>
        </p:nvSpPr>
        <p:spPr>
          <a:xfrm>
            <a:off x="-342375" y="4250250"/>
            <a:ext cx="2169900" cy="35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55" name="Google Shape;55;p11"/>
          <p:cNvCxnSpPr/>
          <p:nvPr/>
        </p:nvCxnSpPr>
        <p:spPr>
          <a:xfrm rot="10800000">
            <a:off x="566075" y="3382800"/>
            <a:ext cx="0" cy="176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med" len="med"/>
            <a:tailEnd type="oval" w="med" len="med"/>
          </a:ln>
        </p:spPr>
      </p:cxnSp>
      <p:cxnSp>
        <p:nvCxnSpPr>
          <p:cNvPr id="56" name="Google Shape;56;p11"/>
          <p:cNvCxnSpPr/>
          <p:nvPr/>
        </p:nvCxnSpPr>
        <p:spPr>
          <a:xfrm>
            <a:off x="8574175" y="-10300"/>
            <a:ext cx="0" cy="176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1270273" y="1874550"/>
            <a:ext cx="2954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2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2"/>
          </p:nvPr>
        </p:nvSpPr>
        <p:spPr>
          <a:xfrm>
            <a:off x="1270281" y="2186725"/>
            <a:ext cx="2954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3" hasCustomPrompt="1"/>
          </p:nvPr>
        </p:nvSpPr>
        <p:spPr>
          <a:xfrm>
            <a:off x="1270281" y="1061250"/>
            <a:ext cx="891300" cy="5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200" b="1">
                <a:solidFill>
                  <a:schemeClr val="accent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4"/>
          </p:nvPr>
        </p:nvSpPr>
        <p:spPr>
          <a:xfrm>
            <a:off x="4919627" y="1874550"/>
            <a:ext cx="2954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2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5"/>
          </p:nvPr>
        </p:nvSpPr>
        <p:spPr>
          <a:xfrm>
            <a:off x="4919619" y="2186725"/>
            <a:ext cx="2954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6" hasCustomPrompt="1"/>
          </p:nvPr>
        </p:nvSpPr>
        <p:spPr>
          <a:xfrm>
            <a:off x="4919619" y="1061250"/>
            <a:ext cx="891300" cy="5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200" b="1">
                <a:solidFill>
                  <a:schemeClr val="accent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7"/>
          </p:nvPr>
        </p:nvSpPr>
        <p:spPr>
          <a:xfrm>
            <a:off x="1270273" y="3677800"/>
            <a:ext cx="2954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2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8"/>
          </p:nvPr>
        </p:nvSpPr>
        <p:spPr>
          <a:xfrm>
            <a:off x="1270281" y="3989975"/>
            <a:ext cx="2954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9" hasCustomPrompt="1"/>
          </p:nvPr>
        </p:nvSpPr>
        <p:spPr>
          <a:xfrm>
            <a:off x="1270281" y="2864500"/>
            <a:ext cx="891300" cy="5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200" b="1">
                <a:solidFill>
                  <a:schemeClr val="accent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3"/>
          </p:nvPr>
        </p:nvSpPr>
        <p:spPr>
          <a:xfrm>
            <a:off x="4919627" y="3677800"/>
            <a:ext cx="2954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2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"/>
              <a:buNone/>
              <a:defRPr sz="24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14"/>
          </p:nvPr>
        </p:nvSpPr>
        <p:spPr>
          <a:xfrm>
            <a:off x="4919619" y="3989975"/>
            <a:ext cx="2954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5" hasCustomPrompt="1"/>
          </p:nvPr>
        </p:nvSpPr>
        <p:spPr>
          <a:xfrm>
            <a:off x="4919619" y="2864500"/>
            <a:ext cx="891300" cy="5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200" b="1">
                <a:solidFill>
                  <a:schemeClr val="accent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/>
          <p:nvPr/>
        </p:nvSpPr>
        <p:spPr>
          <a:xfrm rot="-5400000">
            <a:off x="-622200" y="3896075"/>
            <a:ext cx="23874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3" name="Google Shape;73;p13"/>
          <p:cNvSpPr/>
          <p:nvPr/>
        </p:nvSpPr>
        <p:spPr>
          <a:xfrm>
            <a:off x="7312575" y="183700"/>
            <a:ext cx="21612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74" name="Google Shape;74;p13"/>
          <p:cNvCxnSpPr/>
          <p:nvPr/>
        </p:nvCxnSpPr>
        <p:spPr>
          <a:xfrm>
            <a:off x="8574175" y="-10300"/>
            <a:ext cx="0" cy="176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title" idx="2"/>
          </p:nvPr>
        </p:nvSpPr>
        <p:spPr>
          <a:xfrm>
            <a:off x="1253625" y="2582125"/>
            <a:ext cx="1986000" cy="3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subTitle" idx="1"/>
          </p:nvPr>
        </p:nvSpPr>
        <p:spPr>
          <a:xfrm>
            <a:off x="1253625" y="297362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title" idx="3"/>
          </p:nvPr>
        </p:nvSpPr>
        <p:spPr>
          <a:xfrm>
            <a:off x="3578997" y="2582125"/>
            <a:ext cx="1986000" cy="3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subTitle" idx="4"/>
          </p:nvPr>
        </p:nvSpPr>
        <p:spPr>
          <a:xfrm>
            <a:off x="3578998" y="297362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title" idx="5"/>
          </p:nvPr>
        </p:nvSpPr>
        <p:spPr>
          <a:xfrm>
            <a:off x="5904375" y="2582125"/>
            <a:ext cx="1986000" cy="3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subTitle" idx="6"/>
          </p:nvPr>
        </p:nvSpPr>
        <p:spPr>
          <a:xfrm>
            <a:off x="5904377" y="297362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/>
          <p:nvPr/>
        </p:nvSpPr>
        <p:spPr>
          <a:xfrm flipH="1">
            <a:off x="-151125" y="183700"/>
            <a:ext cx="19860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84" name="Google Shape;84;p14"/>
          <p:cNvCxnSpPr/>
          <p:nvPr/>
        </p:nvCxnSpPr>
        <p:spPr>
          <a:xfrm>
            <a:off x="573275" y="-10300"/>
            <a:ext cx="0" cy="176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med" len="med"/>
            <a:tailEnd type="oval" w="med" len="med"/>
          </a:ln>
        </p:spPr>
      </p:cxnSp>
      <p:sp>
        <p:nvSpPr>
          <p:cNvPr id="85" name="Google Shape;85;p14"/>
          <p:cNvSpPr/>
          <p:nvPr/>
        </p:nvSpPr>
        <p:spPr>
          <a:xfrm rot="5400000" flipH="1">
            <a:off x="7385850" y="3892550"/>
            <a:ext cx="23802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7312575" y="183700"/>
            <a:ext cx="16344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89" name="Google Shape;89;p15"/>
          <p:cNvCxnSpPr/>
          <p:nvPr/>
        </p:nvCxnSpPr>
        <p:spPr>
          <a:xfrm>
            <a:off x="8574175" y="-10300"/>
            <a:ext cx="0" cy="176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med" len="med"/>
            <a:tailEnd type="oval" w="med" len="med"/>
          </a:ln>
        </p:spPr>
      </p:cxnSp>
      <p:sp>
        <p:nvSpPr>
          <p:cNvPr id="90" name="Google Shape;90;p15"/>
          <p:cNvSpPr txBox="1"/>
          <p:nvPr/>
        </p:nvSpPr>
        <p:spPr>
          <a:xfrm>
            <a:off x="7312575" y="183700"/>
            <a:ext cx="1940100" cy="3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_2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title" idx="2"/>
          </p:nvPr>
        </p:nvSpPr>
        <p:spPr>
          <a:xfrm>
            <a:off x="2144963" y="1925500"/>
            <a:ext cx="1986000" cy="3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subTitle" idx="1"/>
          </p:nvPr>
        </p:nvSpPr>
        <p:spPr>
          <a:xfrm>
            <a:off x="2144963" y="231700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title" idx="3"/>
          </p:nvPr>
        </p:nvSpPr>
        <p:spPr>
          <a:xfrm>
            <a:off x="5061285" y="1925500"/>
            <a:ext cx="1986000" cy="3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subTitle" idx="4"/>
          </p:nvPr>
        </p:nvSpPr>
        <p:spPr>
          <a:xfrm>
            <a:off x="5061285" y="231700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title" idx="5"/>
          </p:nvPr>
        </p:nvSpPr>
        <p:spPr>
          <a:xfrm>
            <a:off x="2144963" y="3732275"/>
            <a:ext cx="1986000" cy="3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subTitle" idx="6"/>
          </p:nvPr>
        </p:nvSpPr>
        <p:spPr>
          <a:xfrm>
            <a:off x="2144963" y="4123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title" idx="7"/>
          </p:nvPr>
        </p:nvSpPr>
        <p:spPr>
          <a:xfrm>
            <a:off x="5061285" y="3732275"/>
            <a:ext cx="1986000" cy="3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subTitle" idx="8"/>
          </p:nvPr>
        </p:nvSpPr>
        <p:spPr>
          <a:xfrm>
            <a:off x="5061285" y="4123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6"/>
          <p:cNvSpPr/>
          <p:nvPr/>
        </p:nvSpPr>
        <p:spPr>
          <a:xfrm flipH="1">
            <a:off x="-49875" y="4605300"/>
            <a:ext cx="18783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02" name="Google Shape;102;p16"/>
          <p:cNvCxnSpPr/>
          <p:nvPr/>
        </p:nvCxnSpPr>
        <p:spPr>
          <a:xfrm rot="10800000">
            <a:off x="566825" y="3394400"/>
            <a:ext cx="0" cy="176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med" len="med"/>
            <a:tailEnd type="oval" w="med" len="med"/>
          </a:ln>
        </p:spPr>
      </p:cxnSp>
      <p:sp>
        <p:nvSpPr>
          <p:cNvPr id="103" name="Google Shape;103;p16"/>
          <p:cNvSpPr/>
          <p:nvPr/>
        </p:nvSpPr>
        <p:spPr>
          <a:xfrm rot="5400000">
            <a:off x="7385850" y="901650"/>
            <a:ext cx="23673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Cantarell"/>
                <a:ea typeface="Cantarell"/>
                <a:cs typeface="Cantarell"/>
                <a:sym typeface="Cantarell"/>
              </a:defRPr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title" idx="2"/>
          </p:nvPr>
        </p:nvSpPr>
        <p:spPr>
          <a:xfrm>
            <a:off x="1253575" y="1925500"/>
            <a:ext cx="1986000" cy="3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1"/>
          </p:nvPr>
        </p:nvSpPr>
        <p:spPr>
          <a:xfrm>
            <a:off x="1253575" y="231700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title" idx="3"/>
          </p:nvPr>
        </p:nvSpPr>
        <p:spPr>
          <a:xfrm>
            <a:off x="3578947" y="1925500"/>
            <a:ext cx="1986000" cy="3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subTitle" idx="4"/>
          </p:nvPr>
        </p:nvSpPr>
        <p:spPr>
          <a:xfrm>
            <a:off x="3578948" y="231700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title" idx="5"/>
          </p:nvPr>
        </p:nvSpPr>
        <p:spPr>
          <a:xfrm>
            <a:off x="1253575" y="3732275"/>
            <a:ext cx="1986000" cy="3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subTitle" idx="6"/>
          </p:nvPr>
        </p:nvSpPr>
        <p:spPr>
          <a:xfrm>
            <a:off x="1253575" y="4123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title" idx="7"/>
          </p:nvPr>
        </p:nvSpPr>
        <p:spPr>
          <a:xfrm>
            <a:off x="3578947" y="3732275"/>
            <a:ext cx="1986000" cy="3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subTitle" idx="8"/>
          </p:nvPr>
        </p:nvSpPr>
        <p:spPr>
          <a:xfrm>
            <a:off x="3578948" y="4123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title" idx="9"/>
          </p:nvPr>
        </p:nvSpPr>
        <p:spPr>
          <a:xfrm>
            <a:off x="5904325" y="1925500"/>
            <a:ext cx="1986000" cy="3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subTitle" idx="13"/>
          </p:nvPr>
        </p:nvSpPr>
        <p:spPr>
          <a:xfrm>
            <a:off x="5904327" y="231700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title" idx="14"/>
          </p:nvPr>
        </p:nvSpPr>
        <p:spPr>
          <a:xfrm>
            <a:off x="5904325" y="3732275"/>
            <a:ext cx="1986000" cy="3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subTitle" idx="15"/>
          </p:nvPr>
        </p:nvSpPr>
        <p:spPr>
          <a:xfrm>
            <a:off x="5904327" y="4123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7"/>
          <p:cNvSpPr/>
          <p:nvPr/>
        </p:nvSpPr>
        <p:spPr>
          <a:xfrm rot="-5400000">
            <a:off x="-629775" y="3896075"/>
            <a:ext cx="23874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9" name="Google Shape;119;p17"/>
          <p:cNvSpPr/>
          <p:nvPr/>
        </p:nvSpPr>
        <p:spPr>
          <a:xfrm>
            <a:off x="7305000" y="183700"/>
            <a:ext cx="19335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20" name="Google Shape;120;p17"/>
          <p:cNvCxnSpPr/>
          <p:nvPr/>
        </p:nvCxnSpPr>
        <p:spPr>
          <a:xfrm>
            <a:off x="8566600" y="-10300"/>
            <a:ext cx="0" cy="176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1">
  <p:cSld name="SECTION_HEADER_1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>
            <a:spLocks noGrp="1"/>
          </p:cNvSpPr>
          <p:nvPr>
            <p:ph type="title"/>
          </p:nvPr>
        </p:nvSpPr>
        <p:spPr>
          <a:xfrm>
            <a:off x="571500" y="3008925"/>
            <a:ext cx="444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title" idx="2" hasCustomPrompt="1"/>
          </p:nvPr>
        </p:nvSpPr>
        <p:spPr>
          <a:xfrm>
            <a:off x="571500" y="1976763"/>
            <a:ext cx="186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4" name="Google Shape;124;p18"/>
          <p:cNvSpPr txBox="1">
            <a:spLocks noGrp="1"/>
          </p:cNvSpPr>
          <p:nvPr>
            <p:ph type="subTitle" idx="1"/>
          </p:nvPr>
        </p:nvSpPr>
        <p:spPr>
          <a:xfrm>
            <a:off x="571500" y="3922700"/>
            <a:ext cx="3002100" cy="4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8"/>
          <p:cNvSpPr/>
          <p:nvPr/>
        </p:nvSpPr>
        <p:spPr>
          <a:xfrm flipH="1">
            <a:off x="-30375" y="177600"/>
            <a:ext cx="18618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26" name="Google Shape;126;p18"/>
          <p:cNvCxnSpPr/>
          <p:nvPr/>
        </p:nvCxnSpPr>
        <p:spPr>
          <a:xfrm>
            <a:off x="569825" y="3325"/>
            <a:ext cx="0" cy="1740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ONE_COLUMN_TEXT_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3987375" y="1002163"/>
            <a:ext cx="3941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subTitle" idx="1"/>
          </p:nvPr>
        </p:nvSpPr>
        <p:spPr>
          <a:xfrm>
            <a:off x="3981725" y="1739550"/>
            <a:ext cx="4404000" cy="24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">
    <p:bg>
      <p:bgPr>
        <a:solidFill>
          <a:schemeClr val="accent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>
            <a:spLocks noGrp="1"/>
          </p:cNvSpPr>
          <p:nvPr>
            <p:ph type="title" hasCustomPrompt="1"/>
          </p:nvPr>
        </p:nvSpPr>
        <p:spPr>
          <a:xfrm>
            <a:off x="1320013" y="608938"/>
            <a:ext cx="3623100" cy="53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20"/>
          <p:cNvSpPr txBox="1">
            <a:spLocks noGrp="1"/>
          </p:cNvSpPr>
          <p:nvPr>
            <p:ph type="subTitle" idx="1"/>
          </p:nvPr>
        </p:nvSpPr>
        <p:spPr>
          <a:xfrm>
            <a:off x="1009363" y="1330088"/>
            <a:ext cx="4244400" cy="3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title" idx="2" hasCustomPrompt="1"/>
          </p:nvPr>
        </p:nvSpPr>
        <p:spPr>
          <a:xfrm>
            <a:off x="1320013" y="2013063"/>
            <a:ext cx="3623100" cy="53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0"/>
          <p:cNvSpPr txBox="1">
            <a:spLocks noGrp="1"/>
          </p:cNvSpPr>
          <p:nvPr>
            <p:ph type="subTitle" idx="3"/>
          </p:nvPr>
        </p:nvSpPr>
        <p:spPr>
          <a:xfrm>
            <a:off x="1009363" y="2737038"/>
            <a:ext cx="4244400" cy="3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0"/>
          <p:cNvSpPr txBox="1">
            <a:spLocks noGrp="1"/>
          </p:cNvSpPr>
          <p:nvPr>
            <p:ph type="title" idx="4" hasCustomPrompt="1"/>
          </p:nvPr>
        </p:nvSpPr>
        <p:spPr>
          <a:xfrm>
            <a:off x="1320013" y="3420013"/>
            <a:ext cx="3623100" cy="53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6" name="Google Shape;136;p20"/>
          <p:cNvSpPr txBox="1">
            <a:spLocks noGrp="1"/>
          </p:cNvSpPr>
          <p:nvPr>
            <p:ph type="subTitle" idx="5"/>
          </p:nvPr>
        </p:nvSpPr>
        <p:spPr>
          <a:xfrm>
            <a:off x="1009363" y="4146063"/>
            <a:ext cx="4244400" cy="3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0"/>
          <p:cNvSpPr/>
          <p:nvPr/>
        </p:nvSpPr>
        <p:spPr>
          <a:xfrm rot="-5400000">
            <a:off x="-658125" y="3743550"/>
            <a:ext cx="2444100" cy="355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38" name="Google Shape;138;p20"/>
          <p:cNvCxnSpPr/>
          <p:nvPr/>
        </p:nvCxnSpPr>
        <p:spPr>
          <a:xfrm rot="10800000">
            <a:off x="0" y="4608575"/>
            <a:ext cx="20625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133500" y="1796950"/>
            <a:ext cx="444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4133500" y="764788"/>
            <a:ext cx="186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4133500" y="2710725"/>
            <a:ext cx="3002100" cy="4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7312575" y="4250250"/>
            <a:ext cx="18618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6" name="Google Shape;16;p3"/>
          <p:cNvCxnSpPr/>
          <p:nvPr/>
        </p:nvCxnSpPr>
        <p:spPr>
          <a:xfrm rot="10800000">
            <a:off x="8574175" y="3382800"/>
            <a:ext cx="0" cy="176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/>
          <p:nvPr/>
        </p:nvSpPr>
        <p:spPr>
          <a:xfrm rot="-5400000">
            <a:off x="-611925" y="3878250"/>
            <a:ext cx="23517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800"/>
              <a:buNone/>
              <a:defRPr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subTitle" idx="1"/>
          </p:nvPr>
        </p:nvSpPr>
        <p:spPr>
          <a:xfrm>
            <a:off x="978163" y="2195000"/>
            <a:ext cx="3097500" cy="123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43" name="Google Shape;143;p21"/>
          <p:cNvCxnSpPr/>
          <p:nvPr/>
        </p:nvCxnSpPr>
        <p:spPr>
          <a:xfrm>
            <a:off x="-13425" y="4608575"/>
            <a:ext cx="6199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lgDash"/>
            <a:round/>
            <a:headEnd type="oval" w="med" len="med"/>
            <a:tailEnd type="oval" w="med" len="med"/>
          </a:ln>
        </p:spPr>
      </p:cxnSp>
      <p:sp>
        <p:nvSpPr>
          <p:cNvPr id="144" name="Google Shape;144;p21"/>
          <p:cNvSpPr/>
          <p:nvPr/>
        </p:nvSpPr>
        <p:spPr>
          <a:xfrm>
            <a:off x="7305000" y="183700"/>
            <a:ext cx="19476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45" name="Google Shape;145;p21"/>
          <p:cNvCxnSpPr/>
          <p:nvPr/>
        </p:nvCxnSpPr>
        <p:spPr>
          <a:xfrm>
            <a:off x="8566600" y="-10300"/>
            <a:ext cx="0" cy="176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6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800"/>
              <a:buNone/>
              <a:defRPr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subTitle" idx="1"/>
          </p:nvPr>
        </p:nvSpPr>
        <p:spPr>
          <a:xfrm>
            <a:off x="655500" y="1187800"/>
            <a:ext cx="3798600" cy="34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508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subTitle" idx="2"/>
          </p:nvPr>
        </p:nvSpPr>
        <p:spPr>
          <a:xfrm>
            <a:off x="4689900" y="1187800"/>
            <a:ext cx="3798600" cy="34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508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50" name="Google Shape;150;p22"/>
          <p:cNvSpPr/>
          <p:nvPr/>
        </p:nvSpPr>
        <p:spPr>
          <a:xfrm flipH="1">
            <a:off x="-363650" y="183700"/>
            <a:ext cx="21978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51" name="Google Shape;151;p22"/>
          <p:cNvCxnSpPr/>
          <p:nvPr/>
        </p:nvCxnSpPr>
        <p:spPr>
          <a:xfrm>
            <a:off x="572550" y="-10300"/>
            <a:ext cx="0" cy="176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2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>
            <a:spLocks noGrp="1"/>
          </p:cNvSpPr>
          <p:nvPr>
            <p:ph type="title"/>
          </p:nvPr>
        </p:nvSpPr>
        <p:spPr>
          <a:xfrm>
            <a:off x="1101000" y="808800"/>
            <a:ext cx="34347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subTitle" idx="1"/>
          </p:nvPr>
        </p:nvSpPr>
        <p:spPr>
          <a:xfrm>
            <a:off x="1101000" y="1634325"/>
            <a:ext cx="3434700" cy="14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3"/>
          <p:cNvSpPr txBox="1"/>
          <p:nvPr/>
        </p:nvSpPr>
        <p:spPr>
          <a:xfrm>
            <a:off x="1115400" y="3459125"/>
            <a:ext cx="351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CREDITS: This presentation template was created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Raleway Medium"/>
                <a:ea typeface="Raleway Medium"/>
                <a:cs typeface="Raleway Medium"/>
                <a:sym typeface="Raleway Mediu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, including icons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Raleway Medium"/>
                <a:ea typeface="Raleway Medium"/>
                <a:cs typeface="Raleway Medium"/>
                <a:sym typeface="Raleway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, and infographics &amp; images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Raleway Medium"/>
                <a:ea typeface="Raleway Medium"/>
                <a:cs typeface="Raleway Medium"/>
                <a:sym typeface="Raleway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dk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56" name="Google Shape;156;p23"/>
          <p:cNvSpPr/>
          <p:nvPr/>
        </p:nvSpPr>
        <p:spPr>
          <a:xfrm flipH="1">
            <a:off x="-85625" y="183700"/>
            <a:ext cx="19128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57" name="Google Shape;157;p23"/>
          <p:cNvCxnSpPr/>
          <p:nvPr/>
        </p:nvCxnSpPr>
        <p:spPr>
          <a:xfrm>
            <a:off x="565575" y="-10300"/>
            <a:ext cx="0" cy="176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/>
          <p:nvPr/>
        </p:nvSpPr>
        <p:spPr>
          <a:xfrm>
            <a:off x="7305000" y="183700"/>
            <a:ext cx="20688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aleway"/>
                <a:ea typeface="Raleway"/>
                <a:cs typeface="Raleway"/>
                <a:sym typeface="Raleway"/>
              </a:rPr>
              <a:t>TAILORING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24"/>
          <p:cNvSpPr/>
          <p:nvPr/>
        </p:nvSpPr>
        <p:spPr>
          <a:xfrm rot="-5400000">
            <a:off x="-651225" y="3917425"/>
            <a:ext cx="24303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aleway"/>
                <a:ea typeface="Raleway"/>
                <a:cs typeface="Raleway"/>
                <a:sym typeface="Raleway"/>
              </a:rPr>
              <a:t>CLOTHES / SHOES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61" name="Google Shape;161;p24"/>
          <p:cNvCxnSpPr/>
          <p:nvPr/>
        </p:nvCxnSpPr>
        <p:spPr>
          <a:xfrm>
            <a:off x="8566600" y="-10300"/>
            <a:ext cx="0" cy="176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_1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/>
          <p:nvPr/>
        </p:nvSpPr>
        <p:spPr>
          <a:xfrm flipH="1">
            <a:off x="-64125" y="183700"/>
            <a:ext cx="18990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aleway"/>
                <a:ea typeface="Raleway"/>
                <a:cs typeface="Raleway"/>
                <a:sym typeface="Raleway"/>
              </a:rPr>
              <a:t>TAILORING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64" name="Google Shape;164;p25"/>
          <p:cNvCxnSpPr/>
          <p:nvPr/>
        </p:nvCxnSpPr>
        <p:spPr>
          <a:xfrm>
            <a:off x="573275" y="-10300"/>
            <a:ext cx="0" cy="176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med" len="med"/>
            <a:tailEnd type="oval" w="med" len="med"/>
          </a:ln>
        </p:spPr>
      </p:cxnSp>
      <p:sp>
        <p:nvSpPr>
          <p:cNvPr id="165" name="Google Shape;165;p25"/>
          <p:cNvSpPr/>
          <p:nvPr/>
        </p:nvSpPr>
        <p:spPr>
          <a:xfrm rot="-5400000" flipH="1">
            <a:off x="7371600" y="3906825"/>
            <a:ext cx="24087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aleway"/>
                <a:ea typeface="Raleway"/>
                <a:cs typeface="Raleway"/>
                <a:sym typeface="Raleway"/>
              </a:rPr>
              <a:t>CLOTHES / SHOES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571500" y="1464675"/>
            <a:ext cx="8001000" cy="31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2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/>
          <p:nvPr/>
        </p:nvSpPr>
        <p:spPr>
          <a:xfrm flipH="1">
            <a:off x="-57100" y="183700"/>
            <a:ext cx="18843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21" name="Google Shape;21;p4"/>
          <p:cNvCxnSpPr/>
          <p:nvPr/>
        </p:nvCxnSpPr>
        <p:spPr>
          <a:xfrm>
            <a:off x="565600" y="-10300"/>
            <a:ext cx="0" cy="1384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485925" y="445025"/>
            <a:ext cx="354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 idx="2"/>
          </p:nvPr>
        </p:nvSpPr>
        <p:spPr>
          <a:xfrm>
            <a:off x="1485925" y="1609325"/>
            <a:ext cx="2461200" cy="3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1485925" y="2000825"/>
            <a:ext cx="2461200" cy="5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title" idx="3"/>
          </p:nvPr>
        </p:nvSpPr>
        <p:spPr>
          <a:xfrm>
            <a:off x="1485925" y="3167650"/>
            <a:ext cx="2461200" cy="3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4"/>
          </p:nvPr>
        </p:nvSpPr>
        <p:spPr>
          <a:xfrm>
            <a:off x="1485925" y="3559150"/>
            <a:ext cx="2461200" cy="5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/>
          <p:nvPr/>
        </p:nvSpPr>
        <p:spPr>
          <a:xfrm rot="-5400000">
            <a:off x="-662550" y="3777250"/>
            <a:ext cx="24681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29" name="Google Shape;29;p5"/>
          <p:cNvCxnSpPr/>
          <p:nvPr/>
        </p:nvCxnSpPr>
        <p:spPr>
          <a:xfrm rot="10800000">
            <a:off x="0" y="4608575"/>
            <a:ext cx="15318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/>
          <p:nvPr/>
        </p:nvSpPr>
        <p:spPr>
          <a:xfrm flipH="1">
            <a:off x="-56925" y="183700"/>
            <a:ext cx="18918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33" name="Google Shape;33;p6"/>
          <p:cNvCxnSpPr/>
          <p:nvPr/>
        </p:nvCxnSpPr>
        <p:spPr>
          <a:xfrm>
            <a:off x="573275" y="-10300"/>
            <a:ext cx="0" cy="176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725200" y="1002163"/>
            <a:ext cx="3941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ubTitle" idx="1"/>
          </p:nvPr>
        </p:nvSpPr>
        <p:spPr>
          <a:xfrm>
            <a:off x="719550" y="1739550"/>
            <a:ext cx="4404000" cy="24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3806525" y="1025850"/>
            <a:ext cx="4765800" cy="247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p8"/>
          <p:cNvSpPr/>
          <p:nvPr/>
        </p:nvSpPr>
        <p:spPr>
          <a:xfrm rot="5400000" flipH="1">
            <a:off x="7285350" y="3806300"/>
            <a:ext cx="2581200" cy="35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40" name="Google Shape;40;p8"/>
          <p:cNvCxnSpPr/>
          <p:nvPr/>
        </p:nvCxnSpPr>
        <p:spPr>
          <a:xfrm>
            <a:off x="3623700" y="4608575"/>
            <a:ext cx="55233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3992900" y="1544550"/>
            <a:ext cx="38409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3992750" y="2407150"/>
            <a:ext cx="3982500" cy="149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/>
          <p:nvPr/>
        </p:nvSpPr>
        <p:spPr>
          <a:xfrm flipH="1">
            <a:off x="6639550" y="183700"/>
            <a:ext cx="27201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45" name="Google Shape;45;p9"/>
          <p:cNvCxnSpPr/>
          <p:nvPr/>
        </p:nvCxnSpPr>
        <p:spPr>
          <a:xfrm rot="10800000">
            <a:off x="8572500" y="16400"/>
            <a:ext cx="0" cy="2188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725975" y="539500"/>
            <a:ext cx="3460200" cy="11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sz="3400" b="1"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/>
          <p:nvPr/>
        </p:nvSpPr>
        <p:spPr>
          <a:xfrm>
            <a:off x="7312575" y="4250250"/>
            <a:ext cx="2239800" cy="3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49" name="Google Shape;49;p10"/>
          <p:cNvCxnSpPr/>
          <p:nvPr/>
        </p:nvCxnSpPr>
        <p:spPr>
          <a:xfrm rot="10800000">
            <a:off x="8574175" y="3382800"/>
            <a:ext cx="0" cy="176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8001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ormorant Garamond"/>
              <a:buNone/>
              <a:defRPr sz="3800" b="1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 b="1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 b="1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 b="1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 b="1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 b="1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 b="1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 b="1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None/>
              <a:defRPr sz="3200" b="1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71500" y="1152475"/>
            <a:ext cx="8001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●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○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■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●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○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■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●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○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■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4.gif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5.gif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7.gif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>
            <a:spLocks noGrp="1"/>
          </p:cNvSpPr>
          <p:nvPr>
            <p:ph type="ctrTitle"/>
          </p:nvPr>
        </p:nvSpPr>
        <p:spPr>
          <a:xfrm>
            <a:off x="922374" y="249875"/>
            <a:ext cx="5698500" cy="30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5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Midterm Progress Report</a:t>
            </a:r>
            <a:endParaRPr/>
          </a:p>
        </p:txBody>
      </p:sp>
      <p:sp>
        <p:nvSpPr>
          <p:cNvPr id="171" name="Google Shape;171;p26"/>
          <p:cNvSpPr txBox="1">
            <a:spLocks noGrp="1"/>
          </p:cNvSpPr>
          <p:nvPr>
            <p:ph type="subTitle" idx="1"/>
          </p:nvPr>
        </p:nvSpPr>
        <p:spPr>
          <a:xfrm>
            <a:off x="3955700" y="3476875"/>
            <a:ext cx="5065500" cy="14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Ruoning Ren/Huangshuai Shi/Jiahui Xi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00000"/>
              </a:lnSpc>
              <a:spcBef>
                <a:spcPts val="24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05/17/2022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AB4336CC-5F44-2D3D-1987-9C29ED668E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68"/>
    </mc:Choice>
    <mc:Fallback>
      <p:transition spd="slow" advTm="69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Mass Modification</a:t>
            </a:r>
            <a:endParaRPr/>
          </a:p>
        </p:txBody>
      </p:sp>
      <p:sp>
        <p:nvSpPr>
          <p:cNvPr id="233" name="Google Shape;233;p35"/>
          <p:cNvSpPr txBox="1">
            <a:spLocks noGrp="1"/>
          </p:cNvSpPr>
          <p:nvPr>
            <p:ph type="body" idx="1"/>
          </p:nvPr>
        </p:nvSpPr>
        <p:spPr>
          <a:xfrm>
            <a:off x="571500" y="1464675"/>
            <a:ext cx="8001000" cy="31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Take the inverse of the original mass matrix such that the elements on the diagonal will become</a:t>
            </a:r>
            <a:endParaRPr sz="1600" b="1" i="1" baseline="-25000" dirty="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 baseline="-25000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The acceleration of node i will become</a:t>
            </a:r>
            <a:endParaRPr sz="1600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</p:txBody>
      </p:sp>
      <p:pic>
        <p:nvPicPr>
          <p:cNvPr id="234" name="Google Shape;234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03025" y="1820475"/>
            <a:ext cx="737950" cy="40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45775" y="2616725"/>
            <a:ext cx="1452450" cy="53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7B7F021B-2559-8912-52EC-5695F0FF7C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914"/>
    </mc:Choice>
    <mc:Fallback>
      <p:transition spd="slow" advTm="439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6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Mass Modification</a:t>
            </a:r>
            <a:endParaRPr/>
          </a:p>
        </p:txBody>
      </p:sp>
      <p:sp>
        <p:nvSpPr>
          <p:cNvPr id="241" name="Google Shape;241;p36"/>
          <p:cNvSpPr txBox="1">
            <a:spLocks noGrp="1"/>
          </p:cNvSpPr>
          <p:nvPr>
            <p:ph type="body" idx="1"/>
          </p:nvPr>
        </p:nvSpPr>
        <p:spPr>
          <a:xfrm>
            <a:off x="571500" y="1464675"/>
            <a:ext cx="8001000" cy="31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When imposing a constraint in the i-th node, the mass matrix is modified in the i-th term on the diagonal. Each term on the diagonal has size of 2x2 corresponding to the x-component and the y-component (DEB approach)</a:t>
            </a:r>
            <a:endParaRPr sz="1800" b="1" i="1" baseline="-250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baseline="-250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To add constraint in a certain axis, make the corresponding component to zero.</a:t>
            </a:r>
            <a:endParaRPr sz="18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Thus, only the accelerations on unconstrained nodes/their unconstrained axes are considered.</a:t>
            </a:r>
            <a:endParaRPr sz="18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15A6E00E-0F83-2311-5E18-A5EA44973D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740"/>
    </mc:Choice>
    <mc:Fallback>
      <p:transition spd="slow" advTm="45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7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Mass Modification</a:t>
            </a:r>
            <a:endParaRPr/>
          </a:p>
        </p:txBody>
      </p:sp>
      <p:sp>
        <p:nvSpPr>
          <p:cNvPr id="247" name="Google Shape;247;p37"/>
          <p:cNvSpPr txBox="1">
            <a:spLocks noGrp="1"/>
          </p:cNvSpPr>
          <p:nvPr>
            <p:ph type="body" idx="1"/>
          </p:nvPr>
        </p:nvSpPr>
        <p:spPr>
          <a:xfrm>
            <a:off x="571500" y="1464675"/>
            <a:ext cx="8001000" cy="31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When the constraint has components on both x and y axes, for example, when a node is restricted of accelerating along </a:t>
            </a:r>
            <a:r>
              <a:rPr lang="en"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 </a:t>
            </a:r>
            <a:r>
              <a:rPr lang="en" sz="1800">
                <a:solidFill>
                  <a:schemeClr val="dk1"/>
                </a:solidFill>
              </a:rPr>
              <a:t>(a unit vector with x and y components), the inverse mass matrix becomes </a:t>
            </a:r>
            <a:r>
              <a:rPr lang="en" sz="1800" b="1" i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1/m</a:t>
            </a:r>
            <a:r>
              <a:rPr lang="en" sz="1800" b="1" i="1" baseline="-25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</a:t>
            </a:r>
            <a:r>
              <a:rPr lang="en" sz="1800" b="1" i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(I - P</a:t>
            </a:r>
            <a:r>
              <a:rPr lang="en" sz="1800" b="1" i="1" baseline="-25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</a:t>
            </a:r>
            <a:r>
              <a:rPr lang="en" sz="1800" b="1" i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</a:t>
            </a:r>
            <a:r>
              <a:rPr lang="en" sz="1800" b="1" i="1" baseline="-25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</a:t>
            </a:r>
            <a:r>
              <a:rPr lang="en" sz="1800" b="1" i="1" baseline="30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</a:t>
            </a:r>
            <a:r>
              <a:rPr lang="en" sz="1800" b="1" i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)</a:t>
            </a:r>
            <a:endParaRPr sz="1800" b="1" i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When obtaining the Δv</a:t>
            </a:r>
            <a:r>
              <a:rPr lang="en" sz="1800" baseline="-25000"/>
              <a:t>i</a:t>
            </a:r>
            <a:r>
              <a:rPr lang="en" sz="1800"/>
              <a:t> consistent with the constraint, a velocity component </a:t>
            </a:r>
            <a:r>
              <a:rPr lang="en" sz="1800" b="1" i="1">
                <a:latin typeface="Raleway"/>
                <a:ea typeface="Raleway"/>
                <a:cs typeface="Raleway"/>
                <a:sym typeface="Raleway"/>
              </a:rPr>
              <a:t>z</a:t>
            </a:r>
            <a:r>
              <a:rPr lang="en" sz="1800" b="1" i="1" baseline="-25000">
                <a:latin typeface="Raleway"/>
                <a:ea typeface="Raleway"/>
                <a:cs typeface="Raleway"/>
                <a:sym typeface="Raleway"/>
              </a:rPr>
              <a:t>i</a:t>
            </a:r>
            <a:r>
              <a:rPr lang="en" sz="1800"/>
              <a:t> along the constraint </a:t>
            </a:r>
            <a:r>
              <a:rPr lang="en" sz="1800" b="1">
                <a:latin typeface="Raleway"/>
                <a:ea typeface="Raleway"/>
                <a:cs typeface="Raleway"/>
                <a:sym typeface="Raleway"/>
              </a:rPr>
              <a:t>P</a:t>
            </a:r>
            <a:r>
              <a:rPr lang="en" sz="1800"/>
              <a:t> will be imposed to balance the equation of motion constituted by Newton’s 2nd law.</a:t>
            </a:r>
            <a:endParaRPr sz="18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C3D50412-E127-7286-E7E8-BAB4F6F087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260"/>
    </mc:Choice>
    <mc:Fallback>
      <p:transition spd="slow" advTm="49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8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Further Improvements</a:t>
            </a:r>
            <a:endParaRPr/>
          </a:p>
        </p:txBody>
      </p:sp>
      <p:sp>
        <p:nvSpPr>
          <p:cNvPr id="253" name="Google Shape;253;p38"/>
          <p:cNvSpPr txBox="1">
            <a:spLocks noGrp="1"/>
          </p:cNvSpPr>
          <p:nvPr>
            <p:ph type="body" idx="1"/>
          </p:nvPr>
        </p:nvSpPr>
        <p:spPr>
          <a:xfrm>
            <a:off x="571500" y="1464675"/>
            <a:ext cx="8001000" cy="31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Phase II coding optimization</a:t>
            </a:r>
            <a:endParaRPr sz="1800"/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Viscous damping needs to be incorporated into simulation of </a:t>
            </a:r>
            <a:endParaRPr sz="1800"/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Phase III</a:t>
            </a:r>
            <a:endParaRPr sz="1800"/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Include rendered animation</a:t>
            </a:r>
            <a:endParaRPr sz="1800"/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Create simulation based on DEP (Discrete Elastic Plates)</a:t>
            </a:r>
            <a:endParaRPr sz="1800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4E28CAB1-5DFF-7599-C738-4A7EE8886A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972"/>
    </mc:Choice>
    <mc:Fallback>
      <p:transition spd="slow" advTm="479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9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7702200" cy="5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39"/>
          <p:cNvSpPr txBox="1">
            <a:spLocks noGrp="1"/>
          </p:cNvSpPr>
          <p:nvPr>
            <p:ph type="body" idx="1"/>
          </p:nvPr>
        </p:nvSpPr>
        <p:spPr>
          <a:xfrm>
            <a:off x="571500" y="1464675"/>
            <a:ext cx="8001000" cy="31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[1] </a:t>
            </a:r>
            <a:r>
              <a:rPr lang="en" sz="14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rPr>
              <a:t>Baraff, David, and Andrew Witkin. "Large steps in cloth simulation." In </a:t>
            </a:r>
            <a:r>
              <a:rPr lang="en" sz="1400" i="1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rPr>
              <a:t>Proceedings of the 25th annual conference on Computer graphics and interactive techniques</a:t>
            </a:r>
            <a:r>
              <a:rPr lang="en" sz="14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rPr>
              <a:t>, pp. 43-54. 1998.</a:t>
            </a:r>
            <a:endParaRPr sz="1400">
              <a:solidFill>
                <a:srgbClr val="22222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rgbClr val="22222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rPr>
              <a:t>[2] Bergou, M., Wardetzky, M., Robinson, S., Audoly, B., and Grinspun, E. Discrete elastic rods. In </a:t>
            </a:r>
            <a:r>
              <a:rPr lang="en" sz="1400" i="1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rPr>
              <a:t>ACM SIG GRAPH 2008 Papers </a:t>
            </a:r>
            <a:r>
              <a:rPr lang="en" sz="14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rPr>
              <a:t>(2008), SIGGRAPH ’08, pp. 63:1–63:12. </a:t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0B487231-F3E4-8DFD-3940-946A434EC0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95"/>
    </mc:Choice>
    <mc:Fallback>
      <p:transition spd="slow" advTm="72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>
            <a:spLocks noGrp="1"/>
          </p:cNvSpPr>
          <p:nvPr>
            <p:ph type="body" idx="1"/>
          </p:nvPr>
        </p:nvSpPr>
        <p:spPr>
          <a:xfrm>
            <a:off x="912900" y="1734175"/>
            <a:ext cx="7318200" cy="24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1800"/>
              <a:t>Adapted HW codes for the card spring simulation project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1800"/>
              <a:t>Implemented the DEB (discrete elastic beam) and DER (discrete elastic rod) method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1800"/>
              <a:t>Completed simulation of Flex-and-Release motion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7"/>
          <p:cNvSpPr txBox="1"/>
          <p:nvPr/>
        </p:nvSpPr>
        <p:spPr>
          <a:xfrm>
            <a:off x="651200" y="1272475"/>
            <a:ext cx="1942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aleway"/>
                <a:ea typeface="Raleway"/>
                <a:cs typeface="Raleway"/>
                <a:sym typeface="Raleway"/>
              </a:rPr>
              <a:t>What we did</a:t>
            </a:r>
            <a:endParaRPr sz="1800" b="1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8" name="Google Shape;178;p27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 Overview</a:t>
            </a:r>
            <a:endParaRPr/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2B9B7300-464C-DB0C-6583-07F8D776BD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54"/>
    </mc:Choice>
    <mc:Fallback>
      <p:transition spd="slow" advTm="238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Simulation Approaches</a:t>
            </a:r>
            <a:endParaRPr/>
          </a:p>
        </p:txBody>
      </p:sp>
      <p:sp>
        <p:nvSpPr>
          <p:cNvPr id="184" name="Google Shape;184;p28"/>
          <p:cNvSpPr txBox="1">
            <a:spLocks noGrp="1"/>
          </p:cNvSpPr>
          <p:nvPr>
            <p:ph type="body" idx="1"/>
          </p:nvPr>
        </p:nvSpPr>
        <p:spPr>
          <a:xfrm>
            <a:off x="571500" y="1464675"/>
            <a:ext cx="3333600" cy="31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dk1"/>
                </a:solidFill>
              </a:rPr>
              <a:t>DEB - Discrete Elastic Beam</a:t>
            </a:r>
            <a:endParaRPr sz="16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dk1"/>
                </a:solidFill>
              </a:rPr>
              <a:t>Assumptions:</a:t>
            </a:r>
            <a:endParaRPr sz="1600"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600" dirty="0">
                <a:solidFill>
                  <a:schemeClr val="dk1"/>
                </a:solidFill>
              </a:rPr>
              <a:t>Uniform distribution of mass</a:t>
            </a:r>
            <a:endParaRPr sz="1600"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600" dirty="0">
                <a:solidFill>
                  <a:schemeClr val="dk1"/>
                </a:solidFill>
              </a:rPr>
              <a:t>Uniform distribution of bending force on the top and bottom edges of the card</a:t>
            </a:r>
            <a:endParaRPr sz="1600"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600" dirty="0">
                <a:solidFill>
                  <a:schemeClr val="dk1"/>
                </a:solidFill>
              </a:rPr>
              <a:t>Force components are parallel to x-axis and y-axis, no z-axis component</a:t>
            </a:r>
            <a:endParaRPr sz="16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</p:txBody>
      </p:sp>
      <p:pic>
        <p:nvPicPr>
          <p:cNvPr id="185" name="Google Shape;185;p28"/>
          <p:cNvPicPr preferRelativeResize="0"/>
          <p:nvPr/>
        </p:nvPicPr>
        <p:blipFill rotWithShape="1">
          <a:blip r:embed="rId5">
            <a:alphaModFix/>
          </a:blip>
          <a:srcRect l="22071" t="7422" r="37835" b="7158"/>
          <a:stretch/>
        </p:blipFill>
        <p:spPr>
          <a:xfrm>
            <a:off x="5331825" y="1402325"/>
            <a:ext cx="2418149" cy="3228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65AD152-8275-BB79-1CD0-BDC0213032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428"/>
    </mc:Choice>
    <mc:Fallback>
      <p:transition spd="slow" advTm="424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4273" x="3857625" y="4903788"/>
          <p14:tracePt t="24438" x="3557588" y="5122863"/>
          <p14:tracePt t="24439" x="3565525" y="5108575"/>
          <p14:tracePt t="24440" x="3579813" y="5100638"/>
          <p14:tracePt t="24441" x="3594100" y="5086350"/>
          <p14:tracePt t="24442" x="3600450" y="5080000"/>
          <p14:tracePt t="24443" x="3614738" y="5065713"/>
          <p14:tracePt t="24444" x="3629025" y="5051425"/>
          <p14:tracePt t="24445" x="3643313" y="5043488"/>
          <p14:tracePt t="24446" x="3651250" y="5029200"/>
          <p14:tracePt t="24447" x="3663950" y="5014913"/>
          <p14:tracePt t="24448" x="3678238" y="5008563"/>
          <p14:tracePt t="24449" x="3686175" y="4994275"/>
          <p14:tracePt t="24450" x="3706813" y="4979988"/>
          <p14:tracePt t="24451" x="3721100" y="4957763"/>
          <p14:tracePt t="24452" x="3729038" y="4951413"/>
          <p14:tracePt t="24453" x="3743325" y="4945063"/>
          <p14:tracePt t="24454" x="3757613" y="4922838"/>
          <p14:tracePt t="24455" x="3763963" y="4916488"/>
          <p14:tracePt t="24456" x="3778250" y="4902200"/>
          <p14:tracePt t="24457" x="3792538" y="4887913"/>
          <p14:tracePt t="24458" x="3806825" y="4873625"/>
          <p14:tracePt t="24459" x="3821113" y="4859338"/>
          <p14:tracePt t="24460" x="3829050" y="4837113"/>
          <p14:tracePt t="24461" x="3849688" y="4830763"/>
          <p14:tracePt t="24462" x="3857625" y="4816475"/>
          <p14:tracePt t="24463" x="3878263" y="4787900"/>
          <p14:tracePt t="24464" x="3884613" y="4779963"/>
          <p14:tracePt t="24465" x="3898900" y="4765675"/>
          <p14:tracePt t="24466" x="3913188" y="4745038"/>
          <p14:tracePt t="24467" x="3927475" y="4730750"/>
          <p14:tracePt t="24468" x="3941763" y="4716463"/>
          <p14:tracePt t="24469" x="3956050" y="4702175"/>
          <p14:tracePt t="24470" x="3970338" y="4673600"/>
          <p14:tracePt t="24471" x="3984625" y="4659313"/>
          <p14:tracePt t="24472" x="4006850" y="4630738"/>
          <p14:tracePt t="24473" x="4013200" y="4616450"/>
          <p14:tracePt t="24474" x="4027488" y="4602163"/>
          <p14:tracePt t="24475" x="4041775" y="4581525"/>
          <p14:tracePt t="24476" x="4056063" y="4560888"/>
          <p14:tracePt t="24477" x="4076700" y="4538663"/>
          <p14:tracePt t="24478" x="4090988" y="4510088"/>
          <p14:tracePt t="24479" x="4105275" y="4495800"/>
          <p14:tracePt t="24480" x="4119563" y="4475163"/>
          <p14:tracePt t="24481" x="4141788" y="4446588"/>
          <p14:tracePt t="24482" x="4162425" y="4424363"/>
          <p14:tracePt t="24483" x="4170363" y="4403725"/>
          <p14:tracePt t="24484" x="4191000" y="4375150"/>
          <p14:tracePt t="24485" x="4213225" y="4354513"/>
          <p14:tracePt t="24486" x="4219575" y="4332288"/>
          <p14:tracePt t="24487" x="4233863" y="4311650"/>
          <p14:tracePt t="24488" x="4248150" y="4289425"/>
          <p14:tracePt t="24489" x="4276725" y="4254500"/>
          <p14:tracePt t="24490" x="4297363" y="4232275"/>
          <p14:tracePt t="24491" x="4305300" y="4203700"/>
          <p14:tracePt t="24492" x="4325938" y="4183063"/>
          <p14:tracePt t="24493" x="4348163" y="4148138"/>
          <p14:tracePt t="24494" x="4354513" y="4133850"/>
          <p14:tracePt t="24495" x="4383088" y="4097338"/>
          <p14:tracePt t="24496" x="4397375" y="4076700"/>
          <p14:tracePt t="24497" x="4411663" y="4040188"/>
          <p14:tracePt t="24498" x="4433888" y="4019550"/>
          <p14:tracePt t="24499" x="4448175" y="3998913"/>
          <p14:tracePt t="24500" x="4468813" y="3962400"/>
          <p14:tracePt t="24501" x="4489450" y="3927475"/>
          <p14:tracePt t="24502" x="4503738" y="3905250"/>
          <p14:tracePt t="24503" x="4525963" y="3870325"/>
          <p14:tracePt t="24504" x="4546600" y="3848100"/>
          <p14:tracePt t="24505" x="4560888" y="3813175"/>
          <p14:tracePt t="24506" x="4575175" y="3792538"/>
          <p14:tracePt t="24507" x="4603750" y="3749675"/>
          <p14:tracePt t="24508" x="4625975" y="3713163"/>
          <p14:tracePt t="24509" x="4646613" y="3684588"/>
          <p14:tracePt t="24510" x="4668838" y="3656013"/>
          <p14:tracePt t="24511" x="4681538" y="3614738"/>
          <p14:tracePt t="24512" x="4703763" y="3586163"/>
          <p14:tracePt t="24513" x="4724400" y="3557588"/>
          <p14:tracePt t="24514" x="4738688" y="3529013"/>
          <p14:tracePt t="24515" x="4760913" y="3500438"/>
          <p14:tracePt t="24516" x="4781550" y="3463925"/>
          <p14:tracePt t="24517" x="4803775" y="3429000"/>
          <p14:tracePt t="24518" x="4824413" y="3400425"/>
          <p14:tracePt t="24519" x="4846638" y="3357563"/>
          <p14:tracePt t="24520" x="4860925" y="3322638"/>
          <p14:tracePt t="24521" x="4881563" y="3294063"/>
          <p14:tracePt t="24522" x="4902200" y="3265488"/>
          <p14:tracePt t="24523" x="4930775" y="3222625"/>
          <p14:tracePt t="24524" x="4945063" y="3194050"/>
          <p14:tracePt t="24525" x="4959350" y="3159125"/>
          <p14:tracePt t="24526" x="4981575" y="3122613"/>
          <p14:tracePt t="24527" x="5002213" y="3087688"/>
          <p14:tracePt t="24528" x="5024438" y="3065463"/>
          <p14:tracePt t="24529" x="5038725" y="3030538"/>
          <p14:tracePt t="24530" x="5053013" y="3001963"/>
          <p14:tracePt t="24531" x="5080000" y="2959100"/>
          <p14:tracePt t="24532" x="5094288" y="2924175"/>
          <p14:tracePt t="24533" x="5116513" y="2887663"/>
          <p14:tracePt t="24534" x="5137150" y="2859088"/>
          <p14:tracePt t="24535" x="5159375" y="2824163"/>
          <p14:tracePt t="24536" x="5165725" y="2803525"/>
          <p14:tracePt t="24537" x="5194300" y="2760663"/>
          <p14:tracePt t="24538" x="5208588" y="2724150"/>
          <p14:tracePt t="24539" x="5230813" y="2689225"/>
          <p14:tracePt t="24540" x="5245100" y="2660650"/>
          <p14:tracePt t="24541" x="5265738" y="2617788"/>
          <p14:tracePt t="24542" x="5280025" y="2597150"/>
          <p14:tracePt t="24543" x="5294313" y="2560638"/>
          <p14:tracePt t="24544" x="5314950" y="2525713"/>
          <p14:tracePt t="24545" x="5329238" y="2497138"/>
          <p14:tracePt t="24546" x="5343525" y="2468563"/>
          <p14:tracePt t="24547" x="5357813" y="2439988"/>
          <p14:tracePt t="24548" x="5380038" y="2405063"/>
          <p14:tracePt t="24549" x="5400675" y="2362200"/>
          <p14:tracePt t="24550" x="5408613" y="2339975"/>
          <p14:tracePt t="24551" x="5429250" y="2305050"/>
          <p14:tracePt t="24552" x="5443538" y="2284413"/>
          <p14:tracePt t="24553" x="5465763" y="2241550"/>
          <p14:tracePt t="24554" x="5472113" y="2227263"/>
          <p14:tracePt t="24555" x="5492750" y="2190750"/>
          <p14:tracePt t="24556" x="5507038" y="2155825"/>
          <p14:tracePt t="24557" x="5521325" y="2133600"/>
          <p14:tracePt t="24558" x="5535613" y="2098675"/>
          <p14:tracePt t="24559" x="5549900" y="2078038"/>
          <p14:tracePt t="24560" x="5564188" y="2041525"/>
          <p14:tracePt t="24561" x="5578475" y="2012950"/>
          <p14:tracePt t="24562" x="5592763" y="1984375"/>
          <p14:tracePt t="24563" x="5607050" y="1955800"/>
          <p14:tracePt t="24564" x="5621338" y="1927225"/>
          <p14:tracePt t="24565" x="5635625" y="1900238"/>
          <p14:tracePt t="24566" x="5643563" y="1878013"/>
          <p14:tracePt t="24567" x="5664200" y="1843088"/>
          <p14:tracePt t="24568" x="5678488" y="1806575"/>
          <p14:tracePt t="24569" x="5686425" y="1785938"/>
          <p14:tracePt t="24570" x="5699125" y="1763713"/>
          <p14:tracePt t="24571" x="5713413" y="1743075"/>
          <p14:tracePt t="24572" x="5735638" y="1700213"/>
          <p14:tracePt t="24573" x="5741988" y="1671638"/>
          <p14:tracePt t="24574" x="5756275" y="1651000"/>
          <p14:tracePt t="24575" x="5764213" y="1628775"/>
          <p14:tracePt t="24576" x="5770563" y="1608138"/>
          <p14:tracePt t="24577" x="5784850" y="1579563"/>
          <p14:tracePt t="24578" x="5799138" y="1557338"/>
          <p14:tracePt t="24579" x="5807075" y="1528763"/>
          <p14:tracePt t="24580" x="5821363" y="1501775"/>
          <p14:tracePt t="24581" x="5835650" y="1479550"/>
          <p14:tracePt t="24582" x="5842000" y="1458913"/>
          <p14:tracePt t="24583" x="5856288" y="1422400"/>
          <p14:tracePt t="24584" x="5864225" y="1408113"/>
          <p14:tracePt t="24585" x="5878513" y="1387475"/>
          <p14:tracePt t="24586" x="5884863" y="1358900"/>
          <p14:tracePt t="24587" x="5892800" y="1336675"/>
          <p14:tracePt t="24588" x="5905500" y="1316038"/>
          <p14:tracePt t="24589" x="5913438" y="1301750"/>
          <p14:tracePt t="24590" x="5919788" y="1281113"/>
          <p14:tracePt t="24591" x="5934075" y="1252538"/>
          <p14:tracePt t="24592" x="5942013" y="1230313"/>
          <p14:tracePt t="24593" x="5948363" y="1216025"/>
          <p14:tracePt t="24594" x="5962650" y="1195388"/>
          <p14:tracePt t="24595" x="5962650" y="1181100"/>
          <p14:tracePt t="24596" x="5976938" y="1152525"/>
          <p14:tracePt t="24597" x="5984875" y="1131888"/>
          <p14:tracePt t="24598" x="5991225" y="1117600"/>
          <p14:tracePt t="24599" x="5999163" y="1103313"/>
          <p14:tracePt t="24600" x="6005513" y="1081088"/>
          <p14:tracePt t="24601" x="6013450" y="1060450"/>
          <p14:tracePt t="24602" x="6019800" y="1046163"/>
          <p14:tracePt t="24603" x="6034088" y="1023938"/>
          <p14:tracePt t="24604" x="6034088" y="1009650"/>
          <p14:tracePt t="24605" x="6042025" y="995363"/>
          <p14:tracePt t="24606" x="6048375" y="974725"/>
          <p14:tracePt t="24607" x="6056313" y="960438"/>
          <p14:tracePt t="24608" x="6062663" y="946150"/>
          <p14:tracePt t="24609" x="6076950" y="925513"/>
          <p14:tracePt t="24610" x="6076950" y="911225"/>
          <p14:tracePt t="24611" x="6084888" y="896938"/>
          <p14:tracePt t="24612" x="6091238" y="882650"/>
          <p14:tracePt t="24613" x="6091238" y="868363"/>
          <p14:tracePt t="24614" x="6097588" y="860425"/>
          <p14:tracePt t="24615" x="6111875" y="839788"/>
          <p14:tracePt t="24616" x="6111875" y="825500"/>
          <p14:tracePt t="24617" x="6111875" y="817563"/>
          <p14:tracePt t="24618" x="6119813" y="803275"/>
          <p14:tracePt t="24619" x="6126163" y="788988"/>
          <p14:tracePt t="24620" x="6126163" y="782638"/>
          <p14:tracePt t="24621" x="6134100" y="768350"/>
          <p14:tracePt t="24622" x="6140450" y="754063"/>
          <p14:tracePt t="24623" x="6140450" y="747713"/>
          <p14:tracePt t="24624" x="6148388" y="739775"/>
          <p14:tracePt t="24625" x="6154738" y="725488"/>
          <p14:tracePt t="24626" x="6162675" y="719138"/>
          <p14:tracePt t="24631" x="6176963" y="668338"/>
          <p14:tracePt t="24632" x="6176963" y="661988"/>
          <p14:tracePt t="24633" x="6183313" y="654050"/>
          <p14:tracePt t="24634" x="6183313" y="647700"/>
          <p14:tracePt t="24635" x="6183313" y="639763"/>
          <p14:tracePt t="24636" x="6191250" y="633413"/>
          <p14:tracePt t="24638" x="6197600" y="619125"/>
          <p14:tracePt t="24640" x="6197600" y="611188"/>
          <p14:tracePt t="24641" x="6205538" y="604838"/>
          <p14:tracePt t="24642" x="6205538" y="596900"/>
          <p14:tracePt t="24644" x="6205538" y="590550"/>
          <p14:tracePt t="24646" x="6205538" y="582613"/>
          <p14:tracePt t="24647" x="6211888" y="582613"/>
          <p14:tracePt t="24648" x="6211888" y="576263"/>
          <p14:tracePt t="24650" x="6211888" y="569913"/>
          <p14:tracePt t="24651" x="6219825" y="569913"/>
          <p14:tracePt t="24653" x="6219825" y="561975"/>
          <p14:tracePt t="24657" x="6219825" y="555625"/>
          <p14:tracePt t="24712" x="6219825" y="561975"/>
          <p14:tracePt t="24713" x="6211888" y="561975"/>
          <p14:tracePt t="24718" x="6211888" y="569913"/>
          <p14:tracePt t="24719" x="6211888" y="576263"/>
          <p14:tracePt t="24721" x="6205538" y="576263"/>
          <p14:tracePt t="24723" x="6205538" y="582613"/>
          <p14:tracePt t="24727" x="6205538" y="590550"/>
          <p14:tracePt t="24729" x="6197600" y="590550"/>
          <p14:tracePt t="24730" x="6197600" y="596900"/>
          <p14:tracePt t="24732" x="6197600" y="604838"/>
          <p14:tracePt t="24733" x="6197600" y="611188"/>
          <p14:tracePt t="24734" x="6191250" y="611188"/>
          <p14:tracePt t="24736" x="6191250" y="619125"/>
          <p14:tracePt t="24737" x="6183313" y="619125"/>
          <p14:tracePt t="24738" x="6183313" y="625475"/>
          <p14:tracePt t="24741" x="6183313" y="639763"/>
          <p14:tracePt t="24742" x="6176963" y="639763"/>
          <p14:tracePt t="24743" x="6176963" y="647700"/>
          <p14:tracePt t="24745" x="6176963" y="654050"/>
          <p14:tracePt t="24746" x="6169025" y="661988"/>
          <p14:tracePt t="24748" x="6169025" y="668338"/>
          <p14:tracePt t="24749" x="6169025" y="676275"/>
          <p14:tracePt t="24750" x="6162675" y="676275"/>
          <p14:tracePt t="24751" x="6154738" y="682625"/>
          <p14:tracePt t="24752" x="6154738" y="690563"/>
          <p14:tracePt t="24753" x="6154738" y="696913"/>
          <p14:tracePt t="24755" x="6148388" y="704850"/>
          <p14:tracePt t="24756" x="6148388" y="711200"/>
          <p14:tracePt t="24758" x="6140450" y="719138"/>
          <p14:tracePt t="24759" x="6140450" y="725488"/>
          <p14:tracePt t="24760" x="6134100" y="733425"/>
          <p14:tracePt t="24761" x="6134100" y="739775"/>
          <p14:tracePt t="24763" x="6126163" y="754063"/>
          <p14:tracePt t="24765" x="6126163" y="762000"/>
          <p14:tracePt t="24766" x="6119813" y="768350"/>
          <p14:tracePt t="24767" x="6111875" y="774700"/>
          <p14:tracePt t="24769" x="6111875" y="782638"/>
          <p14:tracePt t="24770" x="6105525" y="788988"/>
          <p14:tracePt t="24771" x="6105525" y="796925"/>
          <p14:tracePt t="24772" x="6105525" y="803275"/>
          <p14:tracePt t="24773" x="6097588" y="803275"/>
          <p14:tracePt t="24774" x="6091238" y="817563"/>
          <p14:tracePt t="24776" x="6091238" y="825500"/>
          <p14:tracePt t="24777" x="6084888" y="831850"/>
          <p14:tracePt t="24779" x="6084888" y="839788"/>
          <p14:tracePt t="24780" x="6076950" y="846138"/>
          <p14:tracePt t="24781" x="6076950" y="854075"/>
          <p14:tracePt t="24782" x="6070600" y="854075"/>
          <p14:tracePt t="24783" x="6062663" y="868363"/>
          <p14:tracePt t="24785" x="6062663" y="874713"/>
          <p14:tracePt t="24786" x="6056313" y="874713"/>
          <p14:tracePt t="24787" x="6056313" y="889000"/>
          <p14:tracePt t="24789" x="6048375" y="896938"/>
          <p14:tracePt t="24790" x="6042025" y="896938"/>
          <p14:tracePt t="24791" x="6042025" y="911225"/>
          <p14:tracePt t="24792" x="6034088" y="911225"/>
          <p14:tracePt t="24793" x="6034088" y="917575"/>
          <p14:tracePt t="24794" x="6027738" y="917575"/>
          <p14:tracePt t="24795" x="6019800" y="931863"/>
          <p14:tracePt t="24797" x="6019800" y="939800"/>
          <p14:tracePt t="24798" x="6013450" y="939800"/>
          <p14:tracePt t="24799" x="6013450" y="946150"/>
          <p14:tracePt t="24800" x="6005513" y="946150"/>
          <p14:tracePt t="24801" x="6005513" y="960438"/>
          <p14:tracePt t="24802" x="5999163" y="960438"/>
          <p14:tracePt t="24803" x="5991225" y="966788"/>
          <p14:tracePt t="24805" x="5984875" y="974725"/>
          <p14:tracePt t="24806" x="5984875" y="981075"/>
          <p14:tracePt t="24807" x="5976938" y="981075"/>
          <p14:tracePt t="24808" x="5976938" y="989013"/>
          <p14:tracePt t="24809" x="5970588" y="995363"/>
          <p14:tracePt t="24810" x="5962650" y="995363"/>
          <p14:tracePt t="24811" x="5962650" y="1003300"/>
          <p14:tracePt t="24812" x="5956300" y="1009650"/>
          <p14:tracePt t="24814" x="5948363" y="1017588"/>
          <p14:tracePt t="24816" x="5942013" y="1023938"/>
          <p14:tracePt t="24817" x="5934075" y="1023938"/>
          <p14:tracePt t="24818" x="5934075" y="1031875"/>
          <p14:tracePt t="24819" x="5927725" y="1038225"/>
          <p14:tracePt t="24820" x="5919788" y="1038225"/>
          <p14:tracePt t="24821" x="5913438" y="1046163"/>
          <p14:tracePt t="24823" x="5905500" y="1060450"/>
          <p14:tracePt t="24825" x="5899150" y="1066800"/>
          <p14:tracePt t="24826" x="5892800" y="1066800"/>
          <p14:tracePt t="24827" x="5892800" y="1074738"/>
          <p14:tracePt t="24828" x="5884863" y="1081088"/>
          <p14:tracePt t="24829" x="5878513" y="1081088"/>
          <p14:tracePt t="24830" x="5878513" y="1089025"/>
          <p14:tracePt t="24831" x="5870575" y="1089025"/>
          <p14:tracePt t="24832" x="5864225" y="1095375"/>
          <p14:tracePt t="24833" x="5856288" y="1103313"/>
          <p14:tracePt t="24835" x="5849938" y="1109663"/>
          <p14:tracePt t="24836" x="5842000" y="1109663"/>
          <p14:tracePt t="24837" x="5835650" y="1117600"/>
          <p14:tracePt t="24839" x="5827713" y="1123950"/>
          <p14:tracePt t="24840" x="5821363" y="1131888"/>
          <p14:tracePt t="24841" x="5813425" y="1138238"/>
          <p14:tracePt t="24843" x="5807075" y="1144588"/>
          <p14:tracePt t="24844" x="5799138" y="1144588"/>
          <p14:tracePt t="24845" x="5792788" y="1152525"/>
          <p14:tracePt t="24847" x="5784850" y="1158875"/>
          <p14:tracePt t="24849" x="5770563" y="1166813"/>
          <p14:tracePt t="24850" x="5770563" y="1173163"/>
          <p14:tracePt t="24851" x="5764213" y="1173163"/>
          <p14:tracePt t="24852" x="5764213" y="1181100"/>
          <p14:tracePt t="24853" x="5749925" y="1181100"/>
          <p14:tracePt t="24854" x="5749925" y="1187450"/>
          <p14:tracePt t="24855" x="5741988" y="1187450"/>
          <p14:tracePt t="24856" x="5741988" y="1195388"/>
          <p14:tracePt t="24857" x="5735638" y="1195388"/>
          <p14:tracePt t="24858" x="5727700" y="1201738"/>
          <p14:tracePt t="24859" x="5721350" y="1201738"/>
          <p14:tracePt t="24860" x="5721350" y="1209675"/>
          <p14:tracePt t="24861" x="5713413" y="1209675"/>
          <p14:tracePt t="24863" x="5707063" y="1216025"/>
          <p14:tracePt t="24864" x="5699125" y="1216025"/>
          <p14:tracePt t="24865" x="5692775" y="1216025"/>
          <p14:tracePt t="24866" x="5692775" y="1223963"/>
          <p14:tracePt t="24867" x="5686425" y="1230313"/>
          <p14:tracePt t="24868" x="5678488" y="1230313"/>
          <p14:tracePt t="24870" x="5672138" y="1238250"/>
          <p14:tracePt t="24872" x="5664200" y="1238250"/>
          <p14:tracePt t="24874" x="5657850" y="1244600"/>
          <p14:tracePt t="24875" x="5649913" y="1244600"/>
          <p14:tracePt t="24877" x="5643563" y="1244600"/>
          <p14:tracePt t="24878" x="5643563" y="1252538"/>
          <p14:tracePt t="24880" x="5635625" y="1252538"/>
          <p14:tracePt t="24881" x="5635625" y="1258888"/>
          <p14:tracePt t="24882" x="5629275" y="1258888"/>
          <p14:tracePt t="24885" x="5621338" y="1258888"/>
          <p14:tracePt t="24886" x="5614988" y="1258888"/>
          <p14:tracePt t="24889" x="5607050" y="1258888"/>
          <p14:tracePt t="24890" x="5607050" y="1266825"/>
          <p14:tracePt t="24892" x="5600700" y="1266825"/>
          <p14:tracePt t="24896" x="5592763" y="1266825"/>
          <p14:tracePt t="24898" x="5586413" y="1266825"/>
          <p14:tracePt t="24902" x="5578475" y="1266825"/>
          <p14:tracePt t="24904" x="5578475" y="1273175"/>
          <p14:tracePt t="24907" x="5572125" y="1273175"/>
          <p14:tracePt t="24913" x="5564188" y="1273175"/>
          <p14:tracePt t="24916" x="5557838" y="1273175"/>
          <p14:tracePt t="24925" x="5549900" y="1273175"/>
          <p14:tracePt t="24938" x="5543550" y="1273175"/>
          <p14:tracePt t="24959" x="5535613" y="1273175"/>
          <p14:tracePt t="24972" x="5529263" y="1273175"/>
          <p14:tracePt t="24995" x="5521325" y="1273175"/>
          <p14:tracePt t="25008" x="5521325" y="1281113"/>
          <p14:tracePt t="25009" x="5514975" y="1281113"/>
          <p14:tracePt t="25020" x="5507038" y="1281113"/>
          <p14:tracePt t="25025" x="5500688" y="1281113"/>
          <p14:tracePt t="25032" x="5500688" y="1287463"/>
          <p14:tracePt t="25034" x="5492750" y="1287463"/>
          <p14:tracePt t="25043" x="5486400" y="1287463"/>
          <p14:tracePt t="25051" x="5480050" y="1287463"/>
          <p14:tracePt t="25056" x="5472113" y="1287463"/>
          <p14:tracePt t="25061" x="5472113" y="1295400"/>
          <p14:tracePt t="25064" x="5465763" y="1295400"/>
          <p14:tracePt t="25073" x="5457825" y="1295400"/>
          <p14:tracePt t="25082" x="5451475" y="1295400"/>
          <p14:tracePt t="25088" x="5443538" y="1295400"/>
          <p14:tracePt t="25099" x="5443538" y="1301750"/>
          <p14:tracePt t="25100" x="5437188" y="1301750"/>
          <p14:tracePt t="25113" x="5429250" y="1301750"/>
          <p14:tracePt t="25126" x="5422900" y="1301750"/>
          <p14:tracePt t="25131" x="5414963" y="1301750"/>
          <p14:tracePt t="25146" x="5408613" y="1301750"/>
          <p14:tracePt t="25161" x="5400675" y="1301750"/>
          <p14:tracePt t="25178" x="5400675" y="1309688"/>
          <p14:tracePt t="25179" x="5394325" y="1309688"/>
          <p14:tracePt t="25436" x="5394325" y="1301750"/>
          <p14:tracePt t="25840" x="5386388" y="1301750"/>
          <p14:tracePt t="25845" x="5380038" y="1301750"/>
          <p14:tracePt t="25852" x="5372100" y="1301750"/>
          <p14:tracePt t="25859" x="5365750" y="1301750"/>
          <p14:tracePt t="25865" x="5357813" y="1301750"/>
          <p14:tracePt t="25868" x="5351463" y="1301750"/>
          <p14:tracePt t="25874" x="5343525" y="1301750"/>
          <p14:tracePt t="25881" x="5337175" y="1301750"/>
          <p14:tracePt t="25890" x="5329238" y="1301750"/>
          <p14:tracePt t="25896" x="5322888" y="1301750"/>
          <p14:tracePt t="25941" x="5322888" y="1309688"/>
          <p14:tracePt t="25952" x="5329238" y="1309688"/>
          <p14:tracePt t="25955" x="5329238" y="1316038"/>
          <p14:tracePt t="25956" x="5337175" y="1316038"/>
          <p14:tracePt t="25959" x="5343525" y="1316038"/>
          <p14:tracePt t="25961" x="5351463" y="1316038"/>
          <p14:tracePt t="25962" x="5357813" y="1316038"/>
          <p14:tracePt t="25964" x="5365750" y="1316038"/>
          <p14:tracePt t="25966" x="5372100" y="1316038"/>
          <p14:tracePt t="25968" x="5380038" y="1323975"/>
          <p14:tracePt t="25969" x="5386388" y="1323975"/>
          <p14:tracePt t="25970" x="5394325" y="1323975"/>
          <p14:tracePt t="25971" x="5400675" y="1323975"/>
          <p14:tracePt t="25972" x="5408613" y="1323975"/>
          <p14:tracePt t="25973" x="5414963" y="1323975"/>
          <p14:tracePt t="25974" x="5422900" y="1323975"/>
          <p14:tracePt t="25975" x="5429250" y="1323975"/>
          <p14:tracePt t="25976" x="5443538" y="1323975"/>
          <p14:tracePt t="25977" x="5451475" y="1323975"/>
          <p14:tracePt t="25978" x="5457825" y="1330325"/>
          <p14:tracePt t="25979" x="5465763" y="1330325"/>
          <p14:tracePt t="25980" x="5480050" y="1330325"/>
          <p14:tracePt t="25981" x="5486400" y="1330325"/>
          <p14:tracePt t="25982" x="5500688" y="1330325"/>
          <p14:tracePt t="25983" x="5514975" y="1336675"/>
          <p14:tracePt t="25984" x="5529263" y="1336675"/>
          <p14:tracePt t="25985" x="5535613" y="1336675"/>
          <p14:tracePt t="25986" x="5549900" y="1336675"/>
          <p14:tracePt t="25987" x="5564188" y="1336675"/>
          <p14:tracePt t="25988" x="5578475" y="1336675"/>
          <p14:tracePt t="25989" x="5592763" y="1336675"/>
          <p14:tracePt t="25990" x="5614988" y="1336675"/>
          <p14:tracePt t="25991" x="5629275" y="1336675"/>
          <p14:tracePt t="25992" x="5643563" y="1344613"/>
          <p14:tracePt t="25993" x="5657850" y="1344613"/>
          <p14:tracePt t="25994" x="5672138" y="1344613"/>
          <p14:tracePt t="25995" x="5686425" y="1344613"/>
          <p14:tracePt t="25996" x="5707063" y="1350963"/>
          <p14:tracePt t="25997" x="5727700" y="1350963"/>
          <p14:tracePt t="25998" x="5741988" y="1350963"/>
          <p14:tracePt t="25999" x="5764213" y="1350963"/>
          <p14:tracePt t="26000" x="5778500" y="1358900"/>
          <p14:tracePt t="26001" x="5799138" y="1358900"/>
          <p14:tracePt t="26002" x="5821363" y="1358900"/>
          <p14:tracePt t="26003" x="5835650" y="1358900"/>
          <p14:tracePt t="26004" x="5856288" y="1358900"/>
          <p14:tracePt t="26005" x="5870575" y="1358900"/>
          <p14:tracePt t="26006" x="5892800" y="1358900"/>
          <p14:tracePt t="26007" x="5913438" y="1358900"/>
          <p14:tracePt t="26008" x="5934075" y="1358900"/>
          <p14:tracePt t="26009" x="5956300" y="1365250"/>
          <p14:tracePt t="26010" x="5976938" y="1365250"/>
          <p14:tracePt t="26011" x="5991225" y="1365250"/>
          <p14:tracePt t="26012" x="6013450" y="1365250"/>
          <p14:tracePt t="26013" x="6034088" y="1365250"/>
          <p14:tracePt t="26014" x="6062663" y="1373188"/>
          <p14:tracePt t="26015" x="6084888" y="1373188"/>
          <p14:tracePt t="26016" x="6105525" y="1373188"/>
          <p14:tracePt t="26017" x="6119813" y="1373188"/>
          <p14:tracePt t="26018" x="6140450" y="1373188"/>
          <p14:tracePt t="26019" x="6162675" y="1379538"/>
          <p14:tracePt t="26020" x="6191250" y="1379538"/>
          <p14:tracePt t="26021" x="6205538" y="1379538"/>
          <p14:tracePt t="26022" x="6226175" y="1379538"/>
          <p14:tracePt t="26023" x="6248400" y="1379538"/>
          <p14:tracePt t="26024" x="6269038" y="1379538"/>
          <p14:tracePt t="26025" x="6291263" y="1379538"/>
          <p14:tracePt t="26026" x="6311900" y="1379538"/>
          <p14:tracePt t="26027" x="6332538" y="1379538"/>
          <p14:tracePt t="26028" x="6354763" y="1379538"/>
          <p14:tracePt t="26029" x="6375400" y="1379538"/>
          <p14:tracePt t="26030" x="6397625" y="1379538"/>
          <p14:tracePt t="26031" x="6411913" y="1379538"/>
          <p14:tracePt t="26032" x="6440488" y="1379538"/>
          <p14:tracePt t="26033" x="6461125" y="1379538"/>
          <p14:tracePt t="26034" x="6483350" y="1387475"/>
          <p14:tracePt t="26035" x="6503988" y="1387475"/>
          <p14:tracePt t="26036" x="6518275" y="1387475"/>
          <p14:tracePt t="26037" x="6538913" y="1387475"/>
          <p14:tracePt t="26038" x="6567488" y="1387475"/>
          <p14:tracePt t="26039" x="6589713" y="1387475"/>
          <p14:tracePt t="26040" x="6610350" y="1387475"/>
          <p14:tracePt t="26041" x="6632575" y="1387475"/>
          <p14:tracePt t="26042" x="6646863" y="1387475"/>
          <p14:tracePt t="26043" x="6667500" y="1387475"/>
          <p14:tracePt t="26044" x="6696075" y="1387475"/>
          <p14:tracePt t="26045" x="6716713" y="1387475"/>
          <p14:tracePt t="26046" x="6738938" y="1387475"/>
          <p14:tracePt t="26047" x="6759575" y="1387475"/>
          <p14:tracePt t="26048" x="6781800" y="1387475"/>
          <p14:tracePt t="26049" x="6802438" y="1387475"/>
          <p14:tracePt t="26050" x="6824663" y="1393825"/>
          <p14:tracePt t="26051" x="6845300" y="1393825"/>
          <p14:tracePt t="26052" x="6859588" y="1393825"/>
          <p14:tracePt t="26053" x="6881813" y="1393825"/>
          <p14:tracePt t="26054" x="6902450" y="1393825"/>
          <p14:tracePt t="26055" x="6916738" y="1393825"/>
          <p14:tracePt t="26056" x="6937375" y="1393825"/>
          <p14:tracePt t="26057" x="6959600" y="1393825"/>
          <p14:tracePt t="26058" x="6973888" y="1393825"/>
          <p14:tracePt t="26059" x="6988175" y="1393825"/>
          <p14:tracePt t="26060" x="7002463" y="1393825"/>
          <p14:tracePt t="26061" x="7023100" y="1393825"/>
          <p14:tracePt t="26062" x="7045325" y="1393825"/>
          <p14:tracePt t="26063" x="7059613" y="1393825"/>
          <p14:tracePt t="26064" x="7080250" y="1393825"/>
          <p14:tracePt t="26065" x="7094538" y="1393825"/>
          <p14:tracePt t="26066" x="7108825" y="1393825"/>
          <p14:tracePt t="26067" x="7123113" y="1393825"/>
          <p14:tracePt t="26068" x="7137400" y="1393825"/>
          <p14:tracePt t="26069" x="7151688" y="1393825"/>
          <p14:tracePt t="26070" x="7165975" y="1393825"/>
          <p14:tracePt t="26071" x="7180263" y="1393825"/>
          <p14:tracePt t="26072" x="7194550" y="1401763"/>
          <p14:tracePt t="26073" x="7208838" y="1401763"/>
          <p14:tracePt t="26074" x="7223125" y="1401763"/>
          <p14:tracePt t="26075" x="7229475" y="1401763"/>
          <p14:tracePt t="26076" x="7251700" y="1401763"/>
          <p14:tracePt t="26077" x="7258050" y="1401763"/>
          <p14:tracePt t="26078" x="7272338" y="1401763"/>
          <p14:tracePt t="26079" x="7280275" y="1401763"/>
          <p14:tracePt t="26080" x="7294563" y="1401763"/>
          <p14:tracePt t="26081" x="7308850" y="1401763"/>
          <p14:tracePt t="26082" x="7315200" y="1401763"/>
          <p14:tracePt t="26083" x="7321550" y="1401763"/>
          <p14:tracePt t="26084" x="7329488" y="1401763"/>
          <p14:tracePt t="26085" x="7350125" y="1401763"/>
          <p14:tracePt t="26086" x="7358063" y="1401763"/>
          <p14:tracePt t="26087" x="7364413" y="1401763"/>
          <p14:tracePt t="26088" x="7372350" y="1401763"/>
          <p14:tracePt t="26089" x="7386638" y="1401763"/>
          <p14:tracePt t="26090" x="7392988" y="1401763"/>
          <p14:tracePt t="26091" x="7400925" y="1401763"/>
          <p14:tracePt t="26092" x="7415213" y="1401763"/>
          <p14:tracePt t="26093" x="7421563" y="1401763"/>
          <p14:tracePt t="26095" x="7435850" y="1401763"/>
          <p14:tracePt t="26096" x="7443788" y="1401763"/>
          <p14:tracePt t="26098" x="7458075" y="1401763"/>
          <p14:tracePt t="26099" x="7464425" y="1401763"/>
          <p14:tracePt t="26100" x="7472363" y="1401763"/>
          <p14:tracePt t="26101" x="7478713" y="1401763"/>
          <p14:tracePt t="26103" x="7486650" y="1401763"/>
          <p14:tracePt t="26104" x="7493000" y="1401763"/>
          <p14:tracePt t="26105" x="7500938" y="1401763"/>
          <p14:tracePt t="26106" x="7507288" y="1401763"/>
          <p14:tracePt t="26108" x="7515225" y="1401763"/>
          <p14:tracePt t="26109" x="7521575" y="1401763"/>
          <p14:tracePt t="26110" x="7527925" y="1401763"/>
          <p14:tracePt t="26112" x="7535863" y="1401763"/>
          <p14:tracePt t="26114" x="7542213" y="1401763"/>
          <p14:tracePt t="26115" x="7550150" y="1401763"/>
          <p14:tracePt t="26117" x="7556500" y="1401763"/>
          <p14:tracePt t="26119" x="7564438" y="1401763"/>
          <p14:tracePt t="26122" x="7570788" y="1401763"/>
          <p14:tracePt t="26123" x="7578725" y="1401763"/>
          <p14:tracePt t="26126" x="7585075" y="1401763"/>
          <p14:tracePt t="26131" x="7593013" y="1401763"/>
          <p14:tracePt t="26138" x="7599363" y="1401763"/>
          <p14:tracePt t="26185" x="7593013" y="1401763"/>
          <p14:tracePt t="26189" x="7585075" y="1401763"/>
          <p14:tracePt t="26192" x="7578725" y="1401763"/>
          <p14:tracePt t="26194" x="7570788" y="1401763"/>
          <p14:tracePt t="26195" x="7570788" y="1393825"/>
          <p14:tracePt t="26196" x="7564438" y="1393825"/>
          <p14:tracePt t="26199" x="7556500" y="1393825"/>
          <p14:tracePt t="26201" x="7550150" y="1393825"/>
          <p14:tracePt t="26202" x="7550150" y="1387475"/>
          <p14:tracePt t="26203" x="7542213" y="1387475"/>
          <p14:tracePt t="26205" x="7535863" y="1387475"/>
          <p14:tracePt t="26206" x="7527925" y="1387475"/>
          <p14:tracePt t="26208" x="7521575" y="1387475"/>
          <p14:tracePt t="26209" x="7515225" y="1387475"/>
          <p14:tracePt t="26210" x="7507288" y="1387475"/>
          <p14:tracePt t="26212" x="7500938" y="1387475"/>
          <p14:tracePt t="26213" x="7493000" y="1387475"/>
          <p14:tracePt t="26214" x="7486650" y="1379538"/>
          <p14:tracePt t="26216" x="7478713" y="1379538"/>
          <p14:tracePt t="26217" x="7472363" y="1379538"/>
          <p14:tracePt t="26218" x="7464425" y="1379538"/>
          <p14:tracePt t="26219" x="7450138" y="1379538"/>
          <p14:tracePt t="26220" x="7443788" y="1379538"/>
          <p14:tracePt t="26222" x="7429500" y="1379538"/>
          <p14:tracePt t="26223" x="7421563" y="1379538"/>
          <p14:tracePt t="26224" x="7415213" y="1379538"/>
          <p14:tracePt t="26225" x="7407275" y="1379538"/>
          <p14:tracePt t="26226" x="7392988" y="1379538"/>
          <p14:tracePt t="26227" x="7386638" y="1379538"/>
          <p14:tracePt t="26228" x="7378700" y="1373188"/>
          <p14:tracePt t="26229" x="7364413" y="1373188"/>
          <p14:tracePt t="26230" x="7350125" y="1373188"/>
          <p14:tracePt t="26231" x="7343775" y="1373188"/>
          <p14:tracePt t="26232" x="7335838" y="1373188"/>
          <p14:tracePt t="26233" x="7321550" y="1373188"/>
          <p14:tracePt t="26234" x="7308850" y="1373188"/>
          <p14:tracePt t="26235" x="7300913" y="1373188"/>
          <p14:tracePt t="26236" x="7286625" y="1373188"/>
          <p14:tracePt t="26237" x="7272338" y="1373188"/>
          <p14:tracePt t="26238" x="7258050" y="1373188"/>
          <p14:tracePt t="26239" x="7243763" y="1365250"/>
          <p14:tracePt t="26240" x="7229475" y="1365250"/>
          <p14:tracePt t="26241" x="7215188" y="1365250"/>
          <p14:tracePt t="26242" x="7194550" y="1365250"/>
          <p14:tracePt t="26243" x="7180263" y="1365250"/>
          <p14:tracePt t="26244" x="7165975" y="1365250"/>
          <p14:tracePt t="26245" x="7151688" y="1365250"/>
          <p14:tracePt t="26246" x="7129463" y="1365250"/>
          <p14:tracePt t="26247" x="7115175" y="1365250"/>
          <p14:tracePt t="26248" x="7094538" y="1365250"/>
          <p14:tracePt t="26249" x="7073900" y="1365250"/>
          <p14:tracePt t="26250" x="7059613" y="1365250"/>
          <p14:tracePt t="26251" x="7037388" y="1365250"/>
          <p14:tracePt t="26252" x="7016750" y="1365250"/>
          <p14:tracePt t="26253" x="6994525" y="1365250"/>
          <p14:tracePt t="26254" x="6973888" y="1365250"/>
          <p14:tracePt t="26255" x="6951663" y="1365250"/>
          <p14:tracePt t="26256" x="6931025" y="1365250"/>
          <p14:tracePt t="26257" x="6908800" y="1365250"/>
          <p14:tracePt t="26258" x="6888163" y="1365250"/>
          <p14:tracePt t="26259" x="6867525" y="1365250"/>
          <p14:tracePt t="26260" x="6831013" y="1365250"/>
          <p14:tracePt t="26261" x="6810375" y="1365250"/>
          <p14:tracePt t="26262" x="6788150" y="1365250"/>
          <p14:tracePt t="26263" x="6759575" y="1365250"/>
          <p14:tracePt t="26264" x="6738938" y="1365250"/>
          <p14:tracePt t="26265" x="6710363" y="1365250"/>
          <p14:tracePt t="26266" x="6675438" y="1365250"/>
          <p14:tracePt t="26267" x="6653213" y="1365250"/>
          <p14:tracePt t="26268" x="6624638" y="1365250"/>
          <p14:tracePt t="26269" x="6596063" y="1365250"/>
          <p14:tracePt t="26270" x="6567488" y="1365250"/>
          <p14:tracePt t="26271" x="6532563" y="1365250"/>
          <p14:tracePt t="26272" x="6497638" y="1365250"/>
          <p14:tracePt t="26273" x="6469063" y="1365250"/>
          <p14:tracePt t="26274" x="6440488" y="1365250"/>
          <p14:tracePt t="26275" x="6411913" y="1365250"/>
          <p14:tracePt t="26276" x="6375400" y="1365250"/>
          <p14:tracePt t="26277" x="6346825" y="1365250"/>
          <p14:tracePt t="26278" x="6311900" y="1365250"/>
          <p14:tracePt t="26279" x="6283325" y="1365250"/>
          <p14:tracePt t="26280" x="6248400" y="1365250"/>
          <p14:tracePt t="26281" x="6219825" y="1365250"/>
          <p14:tracePt t="26282" x="6191250" y="1365250"/>
          <p14:tracePt t="26283" x="6162675" y="1365250"/>
          <p14:tracePt t="26284" x="6126163" y="1365250"/>
          <p14:tracePt t="26285" x="6097588" y="1365250"/>
          <p14:tracePt t="26286" x="6062663" y="1373188"/>
          <p14:tracePt t="26287" x="6034088" y="1373188"/>
          <p14:tracePt t="26288" x="6005513" y="1373188"/>
          <p14:tracePt t="26289" x="5984875" y="1373188"/>
          <p14:tracePt t="26290" x="5948363" y="1373188"/>
          <p14:tracePt t="26291" x="5919788" y="1379538"/>
          <p14:tracePt t="26292" x="5884863" y="1379538"/>
          <p14:tracePt t="26293" x="5856288" y="1379538"/>
          <p14:tracePt t="26294" x="5835650" y="1379538"/>
          <p14:tracePt t="26295" x="5807075" y="1387475"/>
          <p14:tracePt t="26296" x="5778500" y="1387475"/>
          <p14:tracePt t="26297" x="5749925" y="1387475"/>
          <p14:tracePt t="26298" x="5727700" y="1393825"/>
          <p14:tracePt t="26299" x="5707063" y="1393825"/>
          <p14:tracePt t="26300" x="5678488" y="1393825"/>
          <p14:tracePt t="26301" x="5657850" y="1393825"/>
          <p14:tracePt t="26302" x="5629275" y="1393825"/>
          <p14:tracePt t="26303" x="5607050" y="1393825"/>
          <p14:tracePt t="26304" x="5586413" y="1401763"/>
          <p14:tracePt t="26305" x="5564188" y="1401763"/>
          <p14:tracePt t="26306" x="5543550" y="1408113"/>
          <p14:tracePt t="26307" x="5521325" y="1408113"/>
          <p14:tracePt t="26308" x="5500688" y="1408113"/>
          <p14:tracePt t="26309" x="5480050" y="1416050"/>
          <p14:tracePt t="26310" x="5457825" y="1416050"/>
          <p14:tracePt t="26311" x="5437188" y="1416050"/>
          <p14:tracePt t="26312" x="5414963" y="1416050"/>
          <p14:tracePt t="26313" x="5400675" y="1416050"/>
          <p14:tracePt t="26314" x="5380038" y="1416050"/>
          <p14:tracePt t="26315" x="5357813" y="1422400"/>
          <p14:tracePt t="26316" x="5343525" y="1422400"/>
          <p14:tracePt t="26317" x="5329238" y="1422400"/>
          <p14:tracePt t="26318" x="5314950" y="1430338"/>
          <p14:tracePt t="26319" x="5294313" y="1430338"/>
          <p14:tracePt t="26320" x="5280025" y="1430338"/>
          <p14:tracePt t="26321" x="5259388" y="1436688"/>
          <p14:tracePt t="26322" x="5245100" y="1436688"/>
          <p14:tracePt t="26323" x="5230813" y="1436688"/>
          <p14:tracePt t="26324" x="5216525" y="1436688"/>
          <p14:tracePt t="26325" x="5202238" y="1436688"/>
          <p14:tracePt t="26326" x="5187950" y="1436688"/>
          <p14:tracePt t="26327" x="5165725" y="1436688"/>
          <p14:tracePt t="26328" x="5151438" y="1444625"/>
          <p14:tracePt t="26329" x="5145088" y="1444625"/>
          <p14:tracePt t="26330" x="5130800" y="1444625"/>
          <p14:tracePt t="26331" x="5122863" y="1444625"/>
          <p14:tracePt t="26332" x="5102225" y="1450975"/>
          <p14:tracePt t="26333" x="5087938" y="1450975"/>
          <p14:tracePt t="26334" x="5073650" y="1450975"/>
          <p14:tracePt t="26335" x="5067300" y="1450975"/>
          <p14:tracePt t="26336" x="5053013" y="1458913"/>
          <p14:tracePt t="26337" x="5045075" y="1458913"/>
          <p14:tracePt t="26338" x="5030788" y="1458913"/>
          <p14:tracePt t="26339" x="5016500" y="1458913"/>
          <p14:tracePt t="26340" x="5010150" y="1458913"/>
          <p14:tracePt t="26341" x="4995863" y="1458913"/>
          <p14:tracePt t="26342" x="4987925" y="1458913"/>
          <p14:tracePt t="26343" x="4981575" y="1458913"/>
          <p14:tracePt t="26344" x="4967288" y="1458913"/>
          <p14:tracePt t="26345" x="4959350" y="1458913"/>
          <p14:tracePt t="26346" x="4953000" y="1458913"/>
          <p14:tracePt t="26347" x="4945063" y="1458913"/>
          <p14:tracePt t="26348" x="4938713" y="1458913"/>
          <p14:tracePt t="26349" x="4930775" y="1458913"/>
          <p14:tracePt t="26350" x="4924425" y="1458913"/>
          <p14:tracePt t="26351" x="4916488" y="1458913"/>
          <p14:tracePt t="26352" x="4910138" y="1458913"/>
          <p14:tracePt t="26353" x="4902200" y="1458913"/>
          <p14:tracePt t="26355" x="4895850" y="1458913"/>
          <p14:tracePt t="26356" x="4887913" y="1458913"/>
          <p14:tracePt t="26357" x="4881563" y="1458913"/>
          <p14:tracePt t="26359" x="4875213" y="1458913"/>
          <p14:tracePt t="26362" x="4867275" y="1458913"/>
          <p14:tracePt t="26364" x="4860925" y="1458913"/>
          <p14:tracePt t="26391" x="4867275" y="1458913"/>
          <p14:tracePt t="26394" x="4875213" y="1458913"/>
          <p14:tracePt t="26397" x="4881563" y="1458913"/>
          <p14:tracePt t="26399" x="4887913" y="1458913"/>
          <p14:tracePt t="26400" x="4895850" y="1458913"/>
          <p14:tracePt t="26402" x="4902200" y="1458913"/>
          <p14:tracePt t="26403" x="4910138" y="1458913"/>
          <p14:tracePt t="26405" x="4924425" y="1458913"/>
          <p14:tracePt t="26407" x="4930775" y="1458913"/>
          <p14:tracePt t="26408" x="4945063" y="1458913"/>
          <p14:tracePt t="26409" x="4945063" y="1450975"/>
          <p14:tracePt t="26410" x="4959350" y="1450975"/>
          <p14:tracePt t="26411" x="4967288" y="1450975"/>
          <p14:tracePt t="26412" x="4973638" y="1450975"/>
          <p14:tracePt t="26413" x="4981575" y="1450975"/>
          <p14:tracePt t="26414" x="4995863" y="1450975"/>
          <p14:tracePt t="26415" x="5010150" y="1450975"/>
          <p14:tracePt t="26416" x="5016500" y="1450975"/>
          <p14:tracePt t="26417" x="5030788" y="1450975"/>
          <p14:tracePt t="26418" x="5038725" y="1450975"/>
          <p14:tracePt t="26419" x="5059363" y="1450975"/>
          <p14:tracePt t="26420" x="5067300" y="1450975"/>
          <p14:tracePt t="26421" x="5080000" y="1450975"/>
          <p14:tracePt t="26422" x="5094288" y="1450975"/>
          <p14:tracePt t="26423" x="5108575" y="1450975"/>
          <p14:tracePt t="26424" x="5122863" y="1450975"/>
          <p14:tracePt t="26425" x="5145088" y="1450975"/>
          <p14:tracePt t="26426" x="5159375" y="1450975"/>
          <p14:tracePt t="26427" x="5173663" y="1450975"/>
          <p14:tracePt t="26428" x="5194300" y="1450975"/>
          <p14:tracePt t="26429" x="5216525" y="1450975"/>
          <p14:tracePt t="26430" x="5230813" y="1450975"/>
          <p14:tracePt t="26431" x="5245100" y="1450975"/>
          <p14:tracePt t="26432" x="5265738" y="1450975"/>
          <p14:tracePt t="26433" x="5286375" y="1450975"/>
          <p14:tracePt t="26434" x="5300663" y="1450975"/>
          <p14:tracePt t="26435" x="5329238" y="1450975"/>
          <p14:tracePt t="26436" x="5351463" y="1450975"/>
          <p14:tracePt t="26437" x="5372100" y="1450975"/>
          <p14:tracePt t="26438" x="5394325" y="1450975"/>
          <p14:tracePt t="26439" x="5414963" y="1450975"/>
          <p14:tracePt t="26440" x="5443538" y="1450975"/>
          <p14:tracePt t="26441" x="5465763" y="1450975"/>
          <p14:tracePt t="26442" x="5486400" y="1450975"/>
          <p14:tracePt t="26443" x="5507038" y="1450975"/>
          <p14:tracePt t="26444" x="5529263" y="1450975"/>
          <p14:tracePt t="26445" x="5557838" y="1450975"/>
          <p14:tracePt t="26446" x="5586413" y="1450975"/>
          <p14:tracePt t="26447" x="5607050" y="1450975"/>
          <p14:tracePt t="26448" x="5635625" y="1450975"/>
          <p14:tracePt t="26449" x="5657850" y="1450975"/>
          <p14:tracePt t="26450" x="5686425" y="1450975"/>
          <p14:tracePt t="26451" x="5707063" y="1450975"/>
          <p14:tracePt t="26452" x="5741988" y="1450975"/>
          <p14:tracePt t="26453" x="5770563" y="1450975"/>
          <p14:tracePt t="26454" x="5792788" y="1450975"/>
          <p14:tracePt t="26455" x="5821363" y="1450975"/>
          <p14:tracePt t="26456" x="5842000" y="1450975"/>
          <p14:tracePt t="26457" x="5870575" y="1450975"/>
          <p14:tracePt t="26458" x="5913438" y="1450975"/>
          <p14:tracePt t="26459" x="5942013" y="1450975"/>
          <p14:tracePt t="26460" x="5970588" y="1450975"/>
          <p14:tracePt t="26461" x="5991225" y="1450975"/>
          <p14:tracePt t="26462" x="6019800" y="1450975"/>
          <p14:tracePt t="26463" x="6048375" y="1450975"/>
          <p14:tracePt t="26464" x="6084888" y="1450975"/>
          <p14:tracePt t="26465" x="6119813" y="1450975"/>
          <p14:tracePt t="26466" x="6140450" y="1450975"/>
          <p14:tracePt t="26467" x="6169025" y="1450975"/>
          <p14:tracePt t="26468" x="6197600" y="1450975"/>
          <p14:tracePt t="26469" x="6226175" y="1450975"/>
          <p14:tracePt t="26470" x="6262688" y="1450975"/>
          <p14:tracePt t="26471" x="6291263" y="1450975"/>
          <p14:tracePt t="26472" x="6311900" y="1450975"/>
          <p14:tracePt t="26473" x="6340475" y="1450975"/>
          <p14:tracePt t="26474" x="6369050" y="1450975"/>
          <p14:tracePt t="26475" x="6403975" y="1444625"/>
          <p14:tracePt t="26476" x="6440488" y="1444625"/>
          <p14:tracePt t="26477" x="6469063" y="1444625"/>
          <p14:tracePt t="26478" x="6489700" y="1444625"/>
          <p14:tracePt t="26479" x="6518275" y="1444625"/>
          <p14:tracePt t="26480" x="6546850" y="1444625"/>
          <p14:tracePt t="26481" x="6567488" y="1444625"/>
          <p14:tracePt t="26482" x="6610350" y="1444625"/>
          <p14:tracePt t="26483" x="6638925" y="1444625"/>
          <p14:tracePt t="26484" x="6661150" y="1436688"/>
          <p14:tracePt t="26485" x="6689725" y="1436688"/>
          <p14:tracePt t="26486" x="6710363" y="1436688"/>
          <p14:tracePt t="26487" x="6738938" y="1436688"/>
          <p14:tracePt t="26488" x="6773863" y="1430338"/>
          <p14:tracePt t="26489" x="6796088" y="1430338"/>
          <p14:tracePt t="26490" x="6824663" y="1430338"/>
          <p14:tracePt t="26491" x="6845300" y="1430338"/>
          <p14:tracePt t="26492" x="6867525" y="1430338"/>
          <p14:tracePt t="26493" x="6896100" y="1430338"/>
          <p14:tracePt t="26494" x="6931025" y="1430338"/>
          <p14:tracePt t="26495" x="6951663" y="1422400"/>
          <p14:tracePt t="26496" x="6973888" y="1422400"/>
          <p14:tracePt t="26497" x="6994525" y="1422400"/>
          <p14:tracePt t="26498" x="7023100" y="1422400"/>
          <p14:tracePt t="26499" x="7045325" y="1422400"/>
          <p14:tracePt t="26500" x="7073900" y="1422400"/>
          <p14:tracePt t="26501" x="7094538" y="1422400"/>
          <p14:tracePt t="26502" x="7115175" y="1422400"/>
          <p14:tracePt t="26503" x="7137400" y="1422400"/>
          <p14:tracePt t="26504" x="7151688" y="1422400"/>
          <p14:tracePt t="26505" x="7172325" y="1422400"/>
          <p14:tracePt t="26506" x="7194550" y="1416050"/>
          <p14:tracePt t="26507" x="7215188" y="1416050"/>
          <p14:tracePt t="26508" x="7237413" y="1416050"/>
          <p14:tracePt t="26509" x="7258050" y="1416050"/>
          <p14:tracePt t="26510" x="7272338" y="1416050"/>
          <p14:tracePt t="26511" x="7294563" y="1416050"/>
          <p14:tracePt t="26512" x="7315200" y="1408113"/>
          <p14:tracePt t="26513" x="7329488" y="1408113"/>
          <p14:tracePt t="26514" x="7343775" y="1408113"/>
          <p14:tracePt t="26515" x="7364413" y="1408113"/>
          <p14:tracePt t="26516" x="7378700" y="1408113"/>
          <p14:tracePt t="26517" x="7400925" y="1408113"/>
          <p14:tracePt t="26518" x="7421563" y="1408113"/>
          <p14:tracePt t="26519" x="7435850" y="1401763"/>
          <p14:tracePt t="26520" x="7450138" y="1401763"/>
          <p14:tracePt t="26521" x="7458075" y="1401763"/>
          <p14:tracePt t="26522" x="7472363" y="1401763"/>
          <p14:tracePt t="26523" x="7486650" y="1401763"/>
          <p14:tracePt t="26524" x="7507288" y="1401763"/>
          <p14:tracePt t="26525" x="7521575" y="1401763"/>
          <p14:tracePt t="26526" x="7527925" y="1401763"/>
          <p14:tracePt t="26527" x="7542213" y="1401763"/>
          <p14:tracePt t="26528" x="7550150" y="1401763"/>
          <p14:tracePt t="26529" x="7564438" y="1401763"/>
          <p14:tracePt t="26530" x="7570788" y="1401763"/>
          <p14:tracePt t="26531" x="7585075" y="1401763"/>
          <p14:tracePt t="26532" x="7593013" y="1401763"/>
          <p14:tracePt t="26533" x="7607300" y="1401763"/>
          <p14:tracePt t="26534" x="7613650" y="1401763"/>
          <p14:tracePt t="26535" x="7621588" y="1401763"/>
          <p14:tracePt t="26536" x="7635875" y="1401763"/>
          <p14:tracePt t="26537" x="7642225" y="1401763"/>
          <p14:tracePt t="26539" x="7656513" y="1401763"/>
          <p14:tracePt t="26541" x="7664450" y="1401763"/>
          <p14:tracePt t="26542" x="7670800" y="1401763"/>
          <p14:tracePt t="26543" x="7678738" y="1401763"/>
          <p14:tracePt t="26544" x="7685088" y="1401763"/>
          <p14:tracePt t="26546" x="7693025" y="1401763"/>
          <p14:tracePt t="26548" x="7699375" y="1401763"/>
          <p14:tracePt t="26549" x="7707313" y="1401763"/>
          <p14:tracePt t="26551" x="7713663" y="1401763"/>
          <p14:tracePt t="26556" x="7721600" y="1401763"/>
          <p14:tracePt t="26588" x="7713663" y="1401763"/>
          <p14:tracePt t="26590" x="7707313" y="1401763"/>
          <p14:tracePt t="26592" x="7699375" y="1401763"/>
          <p14:tracePt t="26594" x="7693025" y="1401763"/>
          <p14:tracePt t="26596" x="7685088" y="1401763"/>
          <p14:tracePt t="26597" x="7678738" y="1401763"/>
          <p14:tracePt t="26598" x="7670800" y="1401763"/>
          <p14:tracePt t="26599" x="7664450" y="1401763"/>
          <p14:tracePt t="26600" x="7664450" y="1393825"/>
          <p14:tracePt t="26601" x="7650163" y="1393825"/>
          <p14:tracePt t="26603" x="7642225" y="1393825"/>
          <p14:tracePt t="26604" x="7627938" y="1393825"/>
          <p14:tracePt t="26605" x="7621588" y="1393825"/>
          <p14:tracePt t="26606" x="7613650" y="1393825"/>
          <p14:tracePt t="26607" x="7607300" y="1393825"/>
          <p14:tracePt t="26608" x="7593013" y="1387475"/>
          <p14:tracePt t="26609" x="7578725" y="1387475"/>
          <p14:tracePt t="26610" x="7564438" y="1387475"/>
          <p14:tracePt t="26611" x="7556500" y="1387475"/>
          <p14:tracePt t="26612" x="7542213" y="1387475"/>
          <p14:tracePt t="26613" x="7527925" y="1387475"/>
          <p14:tracePt t="26614" x="7515225" y="1387475"/>
          <p14:tracePt t="26615" x="7500938" y="1387475"/>
          <p14:tracePt t="26616" x="7486650" y="1387475"/>
          <p14:tracePt t="26617" x="7472363" y="1387475"/>
          <p14:tracePt t="26618" x="7458075" y="1387475"/>
          <p14:tracePt t="26619" x="7443788" y="1379538"/>
          <p14:tracePt t="26620" x="7421563" y="1379538"/>
          <p14:tracePt t="26621" x="7400925" y="1379538"/>
          <p14:tracePt t="26622" x="7386638" y="1373188"/>
          <p14:tracePt t="26623" x="7372350" y="1373188"/>
          <p14:tracePt t="26624" x="7358063" y="1373188"/>
          <p14:tracePt t="26625" x="7335838" y="1373188"/>
          <p14:tracePt t="26626" x="7315200" y="1365250"/>
          <p14:tracePt t="26627" x="7286625" y="1365250"/>
          <p14:tracePt t="26633" x="7165975" y="1358900"/>
          <p14:tracePt t="26634" x="7143750" y="1358900"/>
          <p14:tracePt t="26635" x="7123113" y="1358900"/>
          <p14:tracePt t="26636" x="7102475" y="1350963"/>
          <p14:tracePt t="26637" x="7080250" y="1350963"/>
          <p14:tracePt t="26638" x="7051675" y="1350963"/>
          <p14:tracePt t="26639" x="7023100" y="1344613"/>
          <p14:tracePt t="26640" x="7002463" y="1344613"/>
          <p14:tracePt t="26641" x="6980238" y="1344613"/>
          <p14:tracePt t="26642" x="6951663" y="1344613"/>
          <p14:tracePt t="26643" x="6931025" y="1336675"/>
          <p14:tracePt t="26644" x="6908800" y="1336675"/>
          <p14:tracePt t="26645" x="6873875" y="1336675"/>
          <p14:tracePt t="26646" x="6853238" y="1336675"/>
          <p14:tracePt t="26647" x="6816725" y="1336675"/>
          <p14:tracePt t="26648" x="6796088" y="1336675"/>
          <p14:tracePt t="26649" x="6767513" y="1336675"/>
          <p14:tracePt t="26650" x="6753225" y="1336675"/>
          <p14:tracePt t="26651" x="6710363" y="1330325"/>
          <p14:tracePt t="26652" x="6689725" y="1330325"/>
          <p14:tracePt t="26653" x="6661150" y="1330325"/>
          <p14:tracePt t="26654" x="6638925" y="1330325"/>
          <p14:tracePt t="26655" x="6610350" y="1330325"/>
          <p14:tracePt t="26656" x="6589713" y="1330325"/>
          <p14:tracePt t="26657" x="6553200" y="1330325"/>
          <p14:tracePt t="26658" x="6532563" y="1330325"/>
          <p14:tracePt t="26659" x="6510338" y="1330325"/>
          <p14:tracePt t="26660" x="6483350" y="1330325"/>
          <p14:tracePt t="26661" x="6461125" y="1330325"/>
          <p14:tracePt t="26662" x="6440488" y="1330325"/>
          <p14:tracePt t="26663" x="6411913" y="1330325"/>
          <p14:tracePt t="26664" x="6389688" y="1330325"/>
          <p14:tracePt t="26665" x="6361113" y="1330325"/>
          <p14:tracePt t="26666" x="6340475" y="1330325"/>
          <p14:tracePt t="26667" x="6318250" y="1330325"/>
          <p14:tracePt t="26668" x="6297613" y="1330325"/>
          <p14:tracePt t="26669" x="6276975" y="1330325"/>
          <p14:tracePt t="26670" x="6254750" y="1330325"/>
          <p14:tracePt t="26671" x="6234113" y="1330325"/>
          <p14:tracePt t="26672" x="6211888" y="1330325"/>
          <p14:tracePt t="26673" x="6197600" y="1330325"/>
          <p14:tracePt t="26674" x="6176963" y="1330325"/>
          <p14:tracePt t="26675" x="6154738" y="1330325"/>
          <p14:tracePt t="26676" x="6140450" y="1330325"/>
          <p14:tracePt t="26677" x="6119813" y="1330325"/>
          <p14:tracePt t="26678" x="6105525" y="1330325"/>
          <p14:tracePt t="26679" x="6091238" y="1330325"/>
          <p14:tracePt t="26680" x="6076950" y="1330325"/>
          <p14:tracePt t="26681" x="6056313" y="1330325"/>
          <p14:tracePt t="26682" x="6048375" y="1330325"/>
          <p14:tracePt t="26683" x="6027738" y="1330325"/>
          <p14:tracePt t="26684" x="6013450" y="1330325"/>
          <p14:tracePt t="26685" x="5999163" y="1330325"/>
          <p14:tracePt t="26686" x="5991225" y="1330325"/>
          <p14:tracePt t="26687" x="5976938" y="1330325"/>
          <p14:tracePt t="26688" x="5962650" y="1330325"/>
          <p14:tracePt t="26689" x="5948363" y="1330325"/>
          <p14:tracePt t="26690" x="5942013" y="1330325"/>
          <p14:tracePt t="26691" x="5934075" y="1330325"/>
          <p14:tracePt t="26692" x="5919788" y="1330325"/>
          <p14:tracePt t="26693" x="5913438" y="1330325"/>
          <p14:tracePt t="26694" x="5905500" y="1330325"/>
          <p14:tracePt t="26695" x="5892800" y="1330325"/>
          <p14:tracePt t="26697" x="5884863" y="1330325"/>
          <p14:tracePt t="26698" x="5878513" y="1330325"/>
          <p14:tracePt t="26699" x="5870575" y="1330325"/>
          <p14:tracePt t="26700" x="5864225" y="1330325"/>
          <p14:tracePt t="26701" x="5856288" y="1330325"/>
          <p14:tracePt t="26703" x="5849938" y="1336675"/>
          <p14:tracePt t="26704" x="5842000" y="1336675"/>
          <p14:tracePt t="26706" x="5835650" y="1336675"/>
          <p14:tracePt t="26709" x="5827713" y="1336675"/>
          <p14:tracePt t="26713" x="5821363" y="1336675"/>
          <p14:tracePt t="26744" x="5827713" y="1336675"/>
          <p14:tracePt t="26748" x="5835650" y="1336675"/>
          <p14:tracePt t="26751" x="5842000" y="1336675"/>
          <p14:tracePt t="26753" x="5849938" y="1336675"/>
          <p14:tracePt t="26755" x="5856288" y="1336675"/>
          <p14:tracePt t="26757" x="5864225" y="1336675"/>
          <p14:tracePt t="26759" x="5878513" y="1336675"/>
          <p14:tracePt t="26761" x="5884863" y="1336675"/>
          <p14:tracePt t="26763" x="5892800" y="1336675"/>
          <p14:tracePt t="26764" x="5899150" y="1336675"/>
          <p14:tracePt t="26765" x="5905500" y="1336675"/>
          <p14:tracePt t="26766" x="5913438" y="1336675"/>
          <p14:tracePt t="26768" x="5927725" y="1330325"/>
          <p14:tracePt t="26770" x="5934075" y="1330325"/>
          <p14:tracePt t="26771" x="5948363" y="1330325"/>
          <p14:tracePt t="26773" x="5962650" y="1330325"/>
          <p14:tracePt t="26774" x="5970588" y="1330325"/>
          <p14:tracePt t="26776" x="5984875" y="1330325"/>
          <p14:tracePt t="26777" x="5991225" y="1330325"/>
          <p14:tracePt t="26778" x="5999163" y="1330325"/>
          <p14:tracePt t="26779" x="6005513" y="1330325"/>
          <p14:tracePt t="26780" x="6019800" y="1330325"/>
          <p14:tracePt t="26781" x="6027738" y="1323975"/>
          <p14:tracePt t="26782" x="6034088" y="1323975"/>
          <p14:tracePt t="26783" x="6048375" y="1323975"/>
          <p14:tracePt t="26784" x="6056313" y="1323975"/>
          <p14:tracePt t="26785" x="6062663" y="1323975"/>
          <p14:tracePt t="26786" x="6070600" y="1323975"/>
          <p14:tracePt t="26787" x="6091238" y="1323975"/>
          <p14:tracePt t="26788" x="6097588" y="1323975"/>
          <p14:tracePt t="26789" x="6111875" y="1323975"/>
          <p14:tracePt t="26790" x="6119813" y="1323975"/>
          <p14:tracePt t="26791" x="6134100" y="1323975"/>
          <p14:tracePt t="26792" x="6140450" y="1323975"/>
          <p14:tracePt t="26793" x="6154738" y="1323975"/>
          <p14:tracePt t="26794" x="6162675" y="1323975"/>
          <p14:tracePt t="26795" x="6176963" y="1323975"/>
          <p14:tracePt t="26796" x="6197600" y="1323975"/>
          <p14:tracePt t="26797" x="6205538" y="1323975"/>
          <p14:tracePt t="26798" x="6219825" y="1323975"/>
          <p14:tracePt t="26799" x="6226175" y="1323975"/>
          <p14:tracePt t="26800" x="6240463" y="1323975"/>
          <p14:tracePt t="26801" x="6262688" y="1323975"/>
          <p14:tracePt t="26802" x="6269038" y="1323975"/>
          <p14:tracePt t="26803" x="6283325" y="1323975"/>
          <p14:tracePt t="26804" x="6297613" y="1323975"/>
          <p14:tracePt t="26805" x="6311900" y="1323975"/>
          <p14:tracePt t="26806" x="6326188" y="1323975"/>
          <p14:tracePt t="26807" x="6340475" y="1323975"/>
          <p14:tracePt t="26808" x="6361113" y="1323975"/>
          <p14:tracePt t="26809" x="6369050" y="1323975"/>
          <p14:tracePt t="26810" x="6383338" y="1323975"/>
          <p14:tracePt t="26811" x="6397625" y="1323975"/>
          <p14:tracePt t="26812" x="6411913" y="1323975"/>
          <p14:tracePt t="26813" x="6432550" y="1323975"/>
          <p14:tracePt t="26814" x="6446838" y="1323975"/>
          <p14:tracePt t="26815" x="6469063" y="1323975"/>
          <p14:tracePt t="26816" x="6483350" y="1323975"/>
          <p14:tracePt t="26817" x="6497638" y="1323975"/>
          <p14:tracePt t="26818" x="6503988" y="1323975"/>
          <p14:tracePt t="26819" x="6524625" y="1323975"/>
          <p14:tracePt t="26820" x="6538913" y="1323975"/>
          <p14:tracePt t="26821" x="6553200" y="1323975"/>
          <p14:tracePt t="26822" x="6575425" y="1323975"/>
          <p14:tracePt t="26823" x="6589713" y="1323975"/>
          <p14:tracePt t="26824" x="6604000" y="1323975"/>
          <p14:tracePt t="26825" x="6624638" y="1323975"/>
          <p14:tracePt t="26826" x="6638925" y="1323975"/>
          <p14:tracePt t="26827" x="6653213" y="1323975"/>
          <p14:tracePt t="26828" x="6667500" y="1323975"/>
          <p14:tracePt t="26829" x="6681788" y="1323975"/>
          <p14:tracePt t="26830" x="6696075" y="1323975"/>
          <p14:tracePt t="26831" x="6716713" y="1323975"/>
          <p14:tracePt t="26832" x="6738938" y="1323975"/>
          <p14:tracePt t="26833" x="6753225" y="1323975"/>
          <p14:tracePt t="26834" x="6767513" y="1323975"/>
          <p14:tracePt t="26835" x="6781800" y="1323975"/>
          <p14:tracePt t="26836" x="6796088" y="1323975"/>
          <p14:tracePt t="26837" x="6816725" y="1323975"/>
          <p14:tracePt t="26838" x="6831013" y="1323975"/>
          <p14:tracePt t="26839" x="6845300" y="1323975"/>
          <p14:tracePt t="26840" x="6867525" y="1323975"/>
          <p14:tracePt t="26841" x="6881813" y="1323975"/>
          <p14:tracePt t="26842" x="6896100" y="1323975"/>
          <p14:tracePt t="26843" x="6916738" y="1323975"/>
          <p14:tracePt t="26844" x="6923088" y="1323975"/>
          <p14:tracePt t="26845" x="6937375" y="1323975"/>
          <p14:tracePt t="26846" x="6951663" y="1323975"/>
          <p14:tracePt t="26847" x="6965950" y="1323975"/>
          <p14:tracePt t="26848" x="6988175" y="1323975"/>
          <p14:tracePt t="26849" x="7008813" y="1323975"/>
          <p14:tracePt t="26850" x="7016750" y="1323975"/>
          <p14:tracePt t="26851" x="7031038" y="1323975"/>
          <p14:tracePt t="26852" x="7045325" y="1323975"/>
          <p14:tracePt t="26853" x="7051675" y="1323975"/>
          <p14:tracePt t="26854" x="7073900" y="1323975"/>
          <p14:tracePt t="26855" x="7088188" y="1323975"/>
          <p14:tracePt t="26856" x="7102475" y="1323975"/>
          <p14:tracePt t="26857" x="7108825" y="1323975"/>
          <p14:tracePt t="26858" x="7123113" y="1323975"/>
          <p14:tracePt t="26859" x="7137400" y="1323975"/>
          <p14:tracePt t="26860" x="7151688" y="1323975"/>
          <p14:tracePt t="26861" x="7165975" y="1323975"/>
          <p14:tracePt t="26862" x="7172325" y="1323975"/>
          <p14:tracePt t="26863" x="7180263" y="1323975"/>
          <p14:tracePt t="26864" x="7194550" y="1323975"/>
          <p14:tracePt t="26865" x="7208838" y="1323975"/>
          <p14:tracePt t="26866" x="7215188" y="1323975"/>
          <p14:tracePt t="26867" x="7223125" y="1323975"/>
          <p14:tracePt t="26868" x="7237413" y="1323975"/>
          <p14:tracePt t="26869" x="7243763" y="1323975"/>
          <p14:tracePt t="26870" x="7251700" y="1323975"/>
          <p14:tracePt t="26871" x="7265988" y="1323975"/>
          <p14:tracePt t="26872" x="7272338" y="1323975"/>
          <p14:tracePt t="26873" x="7280275" y="1323975"/>
          <p14:tracePt t="26874" x="7286625" y="1323975"/>
          <p14:tracePt t="26875" x="7294563" y="1323975"/>
          <p14:tracePt t="26876" x="7300913" y="1323975"/>
          <p14:tracePt t="26877" x="7308850" y="1323975"/>
          <p14:tracePt t="26878" x="7315200" y="1323975"/>
          <p14:tracePt t="26879" x="7321550" y="1323975"/>
          <p14:tracePt t="26880" x="7329488" y="1323975"/>
          <p14:tracePt t="26882" x="7343775" y="1323975"/>
          <p14:tracePt t="26884" x="7350125" y="1323975"/>
          <p14:tracePt t="26885" x="7358063" y="1323975"/>
          <p14:tracePt t="26887" x="7364413" y="1323975"/>
          <p14:tracePt t="26888" x="7372350" y="1323975"/>
          <p14:tracePt t="26890" x="7378700" y="1323975"/>
          <p14:tracePt t="26892" x="7386638" y="1323975"/>
          <p14:tracePt t="26894" x="7392988" y="1323975"/>
          <p14:tracePt t="26896" x="7400925" y="1323975"/>
          <p14:tracePt t="26899" x="7407275" y="1323975"/>
          <p14:tracePt t="26902" x="7415213" y="1323975"/>
          <p14:tracePt t="26907" x="7421563" y="1323975"/>
          <p14:tracePt t="26910" x="7429500" y="1323975"/>
          <p14:tracePt t="26917" x="7435850" y="1323975"/>
          <p14:tracePt t="26937" x="7443788" y="1323975"/>
          <p14:tracePt t="27115" x="7435850" y="1323975"/>
          <p14:tracePt t="27119" x="7429500" y="1323975"/>
          <p14:tracePt t="27120" x="7421563" y="1323975"/>
          <p14:tracePt t="27123" x="7415213" y="1323975"/>
          <p14:tracePt t="27125" x="7407275" y="1323975"/>
          <p14:tracePt t="27127" x="7400925" y="1323975"/>
          <p14:tracePt t="27128" x="7392988" y="1323975"/>
          <p14:tracePt t="27130" x="7386638" y="1323975"/>
          <p14:tracePt t="27132" x="7378700" y="1323975"/>
          <p14:tracePt t="27133" x="7372350" y="1323975"/>
          <p14:tracePt t="27134" x="7364413" y="1323975"/>
          <p14:tracePt t="27135" x="7358063" y="1323975"/>
          <p14:tracePt t="27137" x="7343775" y="1323975"/>
          <p14:tracePt t="27139" x="7335838" y="1323975"/>
          <p14:tracePt t="27140" x="7321550" y="1323975"/>
          <p14:tracePt t="27141" x="7315200" y="1323975"/>
          <p14:tracePt t="27142" x="7308850" y="1323975"/>
          <p14:tracePt t="27143" x="7300913" y="1323975"/>
          <p14:tracePt t="27144" x="7286625" y="1323975"/>
          <p14:tracePt t="27145" x="7280275" y="1323975"/>
          <p14:tracePt t="27146" x="7272338" y="1323975"/>
          <p14:tracePt t="27147" x="7258050" y="1323975"/>
          <p14:tracePt t="27148" x="7243763" y="1323975"/>
          <p14:tracePt t="27149" x="7237413" y="1323975"/>
          <p14:tracePt t="27150" x="7229475" y="1323975"/>
          <p14:tracePt t="27151" x="7215188" y="1323975"/>
          <p14:tracePt t="27152" x="7194550" y="1323975"/>
          <p14:tracePt t="27153" x="7186613" y="1323975"/>
          <p14:tracePt t="27154" x="7172325" y="1323975"/>
          <p14:tracePt t="27155" x="7165975" y="1323975"/>
          <p14:tracePt t="27156" x="7151688" y="1323975"/>
          <p14:tracePt t="27157" x="7129463" y="1323975"/>
          <p14:tracePt t="27158" x="7115175" y="1323975"/>
          <p14:tracePt t="27159" x="7102475" y="1323975"/>
          <p14:tracePt t="27160" x="7088188" y="1323975"/>
          <p14:tracePt t="27161" x="7080250" y="1323975"/>
          <p14:tracePt t="27162" x="7065963" y="1323975"/>
          <p14:tracePt t="27163" x="7045325" y="1323975"/>
          <p14:tracePt t="27164" x="7023100" y="1323975"/>
          <p14:tracePt t="27165" x="7008813" y="1323975"/>
          <p14:tracePt t="27166" x="6994525" y="1323975"/>
          <p14:tracePt t="27167" x="6980238" y="1323975"/>
          <p14:tracePt t="27168" x="6959600" y="1323975"/>
          <p14:tracePt t="27169" x="6937375" y="1323975"/>
          <p14:tracePt t="27170" x="6923088" y="1323975"/>
          <p14:tracePt t="27171" x="6908800" y="1323975"/>
          <p14:tracePt t="27172" x="6896100" y="1323975"/>
          <p14:tracePt t="27173" x="6873875" y="1323975"/>
          <p14:tracePt t="27174" x="6853238" y="1323975"/>
          <p14:tracePt t="27175" x="6831013" y="1323975"/>
          <p14:tracePt t="27176" x="6810375" y="1323975"/>
          <p14:tracePt t="27177" x="6788150" y="1323975"/>
          <p14:tracePt t="27178" x="6773863" y="1323975"/>
          <p14:tracePt t="27179" x="6753225" y="1323975"/>
          <p14:tracePt t="27180" x="6738938" y="1323975"/>
          <p14:tracePt t="27181" x="6710363" y="1323975"/>
          <p14:tracePt t="27182" x="6689725" y="1330325"/>
          <p14:tracePt t="27183" x="6675438" y="1330325"/>
          <p14:tracePt t="27184" x="6653213" y="1330325"/>
          <p14:tracePt t="27185" x="6632575" y="1330325"/>
          <p14:tracePt t="27186" x="6610350" y="1330325"/>
          <p14:tracePt t="27187" x="6581775" y="1330325"/>
          <p14:tracePt t="27188" x="6561138" y="1330325"/>
          <p14:tracePt t="27189" x="6538913" y="1336675"/>
          <p14:tracePt t="27190" x="6524625" y="1336675"/>
          <p14:tracePt t="27191" x="6497638" y="1336675"/>
          <p14:tracePt t="27192" x="6483350" y="1336675"/>
          <p14:tracePt t="27193" x="6454775" y="1336675"/>
          <p14:tracePt t="27194" x="6426200" y="1336675"/>
          <p14:tracePt t="27195" x="6403975" y="1336675"/>
          <p14:tracePt t="27196" x="6383338" y="1336675"/>
          <p14:tracePt t="27197" x="6361113" y="1336675"/>
          <p14:tracePt t="27198" x="6340475" y="1336675"/>
          <p14:tracePt t="27199" x="6311900" y="1336675"/>
          <p14:tracePt t="27200" x="6291263" y="1336675"/>
          <p14:tracePt t="27201" x="6262688" y="1336675"/>
          <p14:tracePt t="27202" x="6240463" y="1336675"/>
          <p14:tracePt t="27203" x="6219825" y="1336675"/>
          <p14:tracePt t="27204" x="6197600" y="1336675"/>
          <p14:tracePt t="27205" x="6154738" y="1336675"/>
          <p14:tracePt t="27206" x="6134100" y="1336675"/>
          <p14:tracePt t="27207" x="6111875" y="1336675"/>
          <p14:tracePt t="27208" x="6091238" y="1336675"/>
          <p14:tracePt t="27209" x="6070600" y="1336675"/>
          <p14:tracePt t="27210" x="6048375" y="1336675"/>
          <p14:tracePt t="27211" x="6005513" y="1336675"/>
          <p14:tracePt t="27212" x="5984875" y="1336675"/>
          <p14:tracePt t="27213" x="5962650" y="1336675"/>
          <p14:tracePt t="27214" x="5942013" y="1336675"/>
          <p14:tracePt t="27215" x="5919788" y="1336675"/>
          <p14:tracePt t="27216" x="5899150" y="1336675"/>
          <p14:tracePt t="27217" x="5856288" y="1336675"/>
          <p14:tracePt t="27218" x="5835650" y="1336675"/>
          <p14:tracePt t="27219" x="5813425" y="1336675"/>
          <p14:tracePt t="27220" x="5792788" y="1336675"/>
          <p14:tracePt t="27221" x="5770563" y="1336675"/>
          <p14:tracePt t="27222" x="5741988" y="1336675"/>
          <p14:tracePt t="27223" x="5713413" y="1336675"/>
          <p14:tracePt t="27224" x="5692775" y="1336675"/>
          <p14:tracePt t="27225" x="5672138" y="1336675"/>
          <p14:tracePt t="27226" x="5649913" y="1336675"/>
          <p14:tracePt t="27227" x="5629275" y="1336675"/>
          <p14:tracePt t="27228" x="5607050" y="1336675"/>
          <p14:tracePt t="27229" x="5578475" y="1336675"/>
          <p14:tracePt t="27230" x="5557838" y="1336675"/>
          <p14:tracePt t="27231" x="5535613" y="1336675"/>
          <p14:tracePt t="27232" x="5514975" y="1336675"/>
          <p14:tracePt t="27233" x="5492750" y="1336675"/>
          <p14:tracePt t="27234" x="5472113" y="1336675"/>
          <p14:tracePt t="27235" x="5451475" y="1336675"/>
          <p14:tracePt t="27236" x="5429250" y="1336675"/>
          <p14:tracePt t="27237" x="5408613" y="1336675"/>
          <p14:tracePt t="27238" x="5394325" y="1336675"/>
          <p14:tracePt t="27239" x="5372100" y="1336675"/>
          <p14:tracePt t="27240" x="5351463" y="1336675"/>
          <p14:tracePt t="27241" x="5329238" y="1336675"/>
          <p14:tracePt t="27242" x="5314950" y="1336675"/>
          <p14:tracePt t="27243" x="5294313" y="1336675"/>
          <p14:tracePt t="27244" x="5280025" y="1336675"/>
          <p14:tracePt t="27245" x="5265738" y="1330325"/>
          <p14:tracePt t="27246" x="5251450" y="1330325"/>
          <p14:tracePt t="27247" x="5230813" y="1330325"/>
          <p14:tracePt t="27248" x="5216525" y="1330325"/>
          <p14:tracePt t="27249" x="5194300" y="1323975"/>
          <p14:tracePt t="27250" x="5180013" y="1323975"/>
          <p14:tracePt t="27251" x="5165725" y="1323975"/>
          <p14:tracePt t="27252" x="5151438" y="1323975"/>
          <p14:tracePt t="27253" x="5137150" y="1323975"/>
          <p14:tracePt t="27254" x="5122863" y="1323975"/>
          <p14:tracePt t="27255" x="5108575" y="1323975"/>
          <p14:tracePt t="27256" x="5102225" y="1316038"/>
          <p14:tracePt t="27257" x="5087938" y="1316038"/>
          <p14:tracePt t="27258" x="5080000" y="1316038"/>
          <p14:tracePt t="27259" x="5059363" y="1309688"/>
          <p14:tracePt t="27260" x="5053013" y="1309688"/>
          <p14:tracePt t="27261" x="5045075" y="1309688"/>
          <p14:tracePt t="27262" x="5030788" y="1309688"/>
          <p14:tracePt t="27263" x="5016500" y="1309688"/>
          <p14:tracePt t="27264" x="5010150" y="1309688"/>
          <p14:tracePt t="27265" x="5002213" y="1301750"/>
          <p14:tracePt t="27266" x="4987925" y="1301750"/>
          <p14:tracePt t="27268" x="4981575" y="1295400"/>
          <p14:tracePt t="27269" x="4967288" y="1295400"/>
          <p14:tracePt t="27271" x="4953000" y="1295400"/>
          <p14:tracePt t="27272" x="4945063" y="1295400"/>
          <p14:tracePt t="27274" x="4930775" y="1287463"/>
          <p14:tracePt t="27276" x="4924425" y="1287463"/>
          <p14:tracePt t="27277" x="4916488" y="1281113"/>
          <p14:tracePt t="27278" x="4910138" y="1281113"/>
          <p14:tracePt t="27280" x="4902200" y="1281113"/>
          <p14:tracePt t="27282" x="4895850" y="1281113"/>
          <p14:tracePt t="27284" x="4887913" y="1281113"/>
          <p14:tracePt t="27285" x="4887913" y="1273175"/>
          <p14:tracePt t="27286" x="4881563" y="1273175"/>
          <p14:tracePt t="27288" x="4875213" y="1273175"/>
          <p14:tracePt t="27292" x="4867275" y="1266825"/>
          <p14:tracePt t="27297" x="4860925" y="1266825"/>
          <p14:tracePt t="27301" x="4852988" y="1266825"/>
          <p14:tracePt t="27302" x="4852988" y="1258888"/>
          <p14:tracePt t="27311" x="4852988" y="1252538"/>
          <p14:tracePt t="27341" x="4852988" y="1244600"/>
          <p14:tracePt t="27352" x="4860925" y="1244600"/>
          <p14:tracePt t="27364" x="4867275" y="1244600"/>
          <p14:tracePt t="27366" x="4867275" y="1238250"/>
          <p14:tracePt t="27372" x="4875213" y="1238250"/>
          <p14:tracePt t="27380" x="4881563" y="1238250"/>
          <p14:tracePt t="27382" x="4887913" y="1238250"/>
          <p14:tracePt t="27388" x="4895850" y="1238250"/>
          <p14:tracePt t="27392" x="4895850" y="1230313"/>
          <p14:tracePt t="27393" x="4902200" y="1230313"/>
          <p14:tracePt t="27397" x="4910138" y="1230313"/>
          <p14:tracePt t="27401" x="4916488" y="1230313"/>
          <p14:tracePt t="27403" x="4924425" y="1230313"/>
          <p14:tracePt t="27407" x="4930775" y="1230313"/>
          <p14:tracePt t="27409" x="4930775" y="1223963"/>
          <p14:tracePt t="27411" x="4938713" y="1223963"/>
          <p14:tracePt t="27415" x="4945063" y="1223963"/>
          <p14:tracePt t="27416" x="4953000" y="1223963"/>
          <p14:tracePt t="27420" x="4959350" y="1223963"/>
          <p14:tracePt t="27424" x="4967288" y="1223963"/>
          <p14:tracePt t="27428" x="4973638" y="1223963"/>
          <p14:tracePt t="27430" x="4981575" y="1223963"/>
          <p14:tracePt t="27434" x="4987925" y="1223963"/>
          <p14:tracePt t="27438" x="4995863" y="1223963"/>
          <p14:tracePt t="27442" x="5002213" y="1223963"/>
          <p14:tracePt t="27445" x="5010150" y="1223963"/>
          <p14:tracePt t="27450" x="5016500" y="1223963"/>
          <p14:tracePt t="27453" x="5016500" y="1216025"/>
          <p14:tracePt t="27454" x="5024438" y="1216025"/>
          <p14:tracePt t="27459" x="5030788" y="1216025"/>
          <p14:tracePt t="27462" x="5038725" y="1216025"/>
          <p14:tracePt t="27466" x="5045075" y="1216025"/>
          <p14:tracePt t="27472" x="5053013" y="1216025"/>
          <p14:tracePt t="27477" x="5059363" y="1216025"/>
          <p14:tracePt t="27479" x="5067300" y="1216025"/>
          <p14:tracePt t="27484" x="5073650" y="1216025"/>
          <p14:tracePt t="27491" x="5080000" y="1216025"/>
          <p14:tracePt t="27498" x="5087938" y="1216025"/>
          <p14:tracePt t="27502" x="5094288" y="1216025"/>
          <p14:tracePt t="27514" x="5102225" y="1216025"/>
          <p14:tracePt t="27531" x="5108575" y="1216025"/>
          <p14:tracePt t="27543" x="5108575" y="1223963"/>
          <p14:tracePt t="27547" x="5116513" y="1223963"/>
          <p14:tracePt t="27548" x="5116513" y="1230313"/>
          <p14:tracePt t="27554" x="5116513" y="1238250"/>
          <p14:tracePt t="27555" x="5122863" y="1238250"/>
          <p14:tracePt t="27559" x="5122863" y="1244600"/>
          <p14:tracePt t="27563" x="5122863" y="1252538"/>
          <p14:tracePt t="27565" x="5122863" y="1258888"/>
          <p14:tracePt t="27568" x="5122863" y="1266825"/>
          <p14:tracePt t="27569" x="5130800" y="1266825"/>
          <p14:tracePt t="27571" x="5130800" y="1273175"/>
          <p14:tracePt t="27574" x="5130800" y="1281113"/>
          <p14:tracePt t="27575" x="5130800" y="1287463"/>
          <p14:tracePt t="27578" x="5130800" y="1295400"/>
          <p14:tracePt t="27580" x="5130800" y="1301750"/>
          <p14:tracePt t="27582" x="5137150" y="1309688"/>
          <p14:tracePt t="27583" x="5137150" y="1316038"/>
          <p14:tracePt t="27586" x="5137150" y="1323975"/>
          <p14:tracePt t="27588" x="5137150" y="1330325"/>
          <p14:tracePt t="27590" x="5137150" y="1336675"/>
          <p14:tracePt t="27592" x="5137150" y="1350963"/>
          <p14:tracePt t="27594" x="5137150" y="1358900"/>
          <p14:tracePt t="27596" x="5137150" y="1373188"/>
          <p14:tracePt t="27597" x="5145088" y="1373188"/>
          <p14:tracePt t="27598" x="5145088" y="1379538"/>
          <p14:tracePt t="27600" x="5145088" y="1393825"/>
          <p14:tracePt t="27602" x="5151438" y="1401763"/>
          <p14:tracePt t="27603" x="5151438" y="1408113"/>
          <p14:tracePt t="27605" x="5151438" y="1422400"/>
          <p14:tracePt t="27607" x="5151438" y="1436688"/>
          <p14:tracePt t="27608" x="5151438" y="1444625"/>
          <p14:tracePt t="27610" x="5151438" y="1458913"/>
          <p14:tracePt t="27611" x="5159375" y="1465263"/>
          <p14:tracePt t="27612" x="5159375" y="1473200"/>
          <p14:tracePt t="27613" x="5159375" y="1479550"/>
          <p14:tracePt t="27614" x="5165725" y="1487488"/>
          <p14:tracePt t="27615" x="5165725" y="1493838"/>
          <p14:tracePt t="27616" x="5165725" y="1508125"/>
          <p14:tracePt t="27618" x="5165725" y="1516063"/>
          <p14:tracePt t="27619" x="5165725" y="1528763"/>
          <p14:tracePt t="27620" x="5165725" y="1543050"/>
          <p14:tracePt t="27621" x="5165725" y="1550988"/>
          <p14:tracePt t="27622" x="5173663" y="1557338"/>
          <p14:tracePt t="27623" x="5173663" y="1565275"/>
          <p14:tracePt t="27624" x="5173663" y="1579563"/>
          <p14:tracePt t="27625" x="5173663" y="1585913"/>
          <p14:tracePt t="27626" x="5173663" y="1600200"/>
          <p14:tracePt t="27627" x="5180013" y="1608138"/>
          <p14:tracePt t="27628" x="5180013" y="1614488"/>
          <p14:tracePt t="27629" x="5180013" y="1636713"/>
          <p14:tracePt t="27630" x="5187950" y="1643063"/>
          <p14:tracePt t="27631" x="5187950" y="1651000"/>
          <p14:tracePt t="27632" x="5187950" y="1665288"/>
          <p14:tracePt t="27633" x="5187950" y="1679575"/>
          <p14:tracePt t="27634" x="5187950" y="1693863"/>
          <p14:tracePt t="27635" x="5187950" y="1700213"/>
          <p14:tracePt t="27636" x="5194300" y="1714500"/>
          <p14:tracePt t="27637" x="5194300" y="1728788"/>
          <p14:tracePt t="27638" x="5202238" y="1743075"/>
          <p14:tracePt t="27639" x="5202238" y="1757363"/>
          <p14:tracePt t="27640" x="5208588" y="1763713"/>
          <p14:tracePt t="27641" x="5208588" y="1778000"/>
          <p14:tracePt t="27642" x="5208588" y="1800225"/>
          <p14:tracePt t="27643" x="5208588" y="1806575"/>
          <p14:tracePt t="27644" x="5208588" y="1828800"/>
          <p14:tracePt t="27645" x="5216525" y="1843088"/>
          <p14:tracePt t="27646" x="5216525" y="1849438"/>
          <p14:tracePt t="27647" x="5216525" y="1863725"/>
          <p14:tracePt t="27648" x="5222875" y="1885950"/>
          <p14:tracePt t="27649" x="5222875" y="1900238"/>
          <p14:tracePt t="27650" x="5230813" y="1920875"/>
          <p14:tracePt t="27651" x="5230813" y="1935163"/>
          <p14:tracePt t="27652" x="5230813" y="1949450"/>
          <p14:tracePt t="27653" x="5230813" y="1963738"/>
          <p14:tracePt t="27654" x="5230813" y="1978025"/>
          <p14:tracePt t="27655" x="5230813" y="1998663"/>
          <p14:tracePt t="27656" x="5237163" y="2027238"/>
          <p14:tracePt t="27657" x="5237163" y="2041525"/>
          <p14:tracePt t="27658" x="5237163" y="2063750"/>
          <p14:tracePt t="27659" x="5245100" y="2078038"/>
          <p14:tracePt t="27660" x="5245100" y="2092325"/>
          <p14:tracePt t="27661" x="5245100" y="2112963"/>
          <p14:tracePt t="27662" x="5251450" y="2133600"/>
          <p14:tracePt t="27663" x="5251450" y="2155825"/>
          <p14:tracePt t="27664" x="5251450" y="2170113"/>
          <p14:tracePt t="27665" x="5251450" y="2190750"/>
          <p14:tracePt t="27666" x="5251450" y="2212975"/>
          <p14:tracePt t="27667" x="5251450" y="2227263"/>
          <p14:tracePt t="27668" x="5251450" y="2255838"/>
          <p14:tracePt t="27669" x="5251450" y="2276475"/>
          <p14:tracePt t="27670" x="5251450" y="2297113"/>
          <p14:tracePt t="27671" x="5259388" y="2319338"/>
          <p14:tracePt t="27672" x="5259388" y="2339975"/>
          <p14:tracePt t="27673" x="5259388" y="2362200"/>
          <p14:tracePt t="27675" x="5265738" y="2411413"/>
          <p14:tracePt t="27676" x="5265738" y="2433638"/>
          <p14:tracePt t="27677" x="5265738" y="2454275"/>
          <p14:tracePt t="27678" x="5265738" y="2476500"/>
          <p14:tracePt t="27679" x="5273675" y="2497138"/>
          <p14:tracePt t="27680" x="5273675" y="2525713"/>
          <p14:tracePt t="27681" x="5273675" y="2554288"/>
          <p14:tracePt t="27682" x="5273675" y="2574925"/>
          <p14:tracePt t="27683" x="5273675" y="2597150"/>
          <p14:tracePt t="27684" x="5273675" y="2617788"/>
          <p14:tracePt t="27685" x="5273675" y="2646363"/>
          <p14:tracePt t="27686" x="5273675" y="2674938"/>
          <p14:tracePt t="27687" x="5280025" y="2695575"/>
          <p14:tracePt t="27688" x="5280025" y="2724150"/>
          <p14:tracePt t="27689" x="5280025" y="2746375"/>
          <p14:tracePt t="27690" x="5280025" y="2767013"/>
          <p14:tracePt t="27691" x="5286375" y="2795588"/>
          <p14:tracePt t="27692" x="5286375" y="2824163"/>
          <p14:tracePt t="27693" x="5286375" y="2859088"/>
          <p14:tracePt t="27694" x="5286375" y="2881313"/>
          <p14:tracePt t="27695" x="5286375" y="2909888"/>
          <p14:tracePt t="27696" x="5294313" y="2930525"/>
          <p14:tracePt t="27697" x="5294313" y="2959100"/>
          <p14:tracePt t="27698" x="5294313" y="2995613"/>
          <p14:tracePt t="27699" x="5294313" y="3016250"/>
          <p14:tracePt t="27700" x="5294313" y="3044825"/>
          <p14:tracePt t="27701" x="5294313" y="3065463"/>
          <p14:tracePt t="27702" x="5294313" y="3094038"/>
          <p14:tracePt t="27703" x="5294313" y="3116263"/>
          <p14:tracePt t="27704" x="5294313" y="3151188"/>
          <p14:tracePt t="27705" x="5294313" y="3173413"/>
          <p14:tracePt t="27706" x="5300663" y="3201988"/>
          <p14:tracePt t="27707" x="5300663" y="3230563"/>
          <p14:tracePt t="27708" x="5300663" y="3251200"/>
          <p14:tracePt t="27709" x="5300663" y="3279775"/>
          <p14:tracePt t="27710" x="5300663" y="3308350"/>
          <p14:tracePt t="27711" x="5300663" y="3336925"/>
          <p14:tracePt t="27712" x="5300663" y="3357563"/>
          <p14:tracePt t="27713" x="5300663" y="3379788"/>
          <p14:tracePt t="27714" x="5300663" y="3408363"/>
          <p14:tracePt t="27715" x="5308600" y="3429000"/>
          <p14:tracePt t="27716" x="5308600" y="3457575"/>
          <p14:tracePt t="27717" x="5308600" y="3478213"/>
          <p14:tracePt t="27718" x="5308600" y="3500438"/>
          <p14:tracePt t="27719" x="5308600" y="3529013"/>
          <p14:tracePt t="27720" x="5308600" y="3549650"/>
          <p14:tracePt t="27721" x="5308600" y="3571875"/>
          <p14:tracePt t="27722" x="5308600" y="3600450"/>
          <p14:tracePt t="27723" x="5308600" y="3614738"/>
          <p14:tracePt t="27724" x="5308600" y="3635375"/>
          <p14:tracePt t="27725" x="5308600" y="3656013"/>
          <p14:tracePt t="27726" x="5308600" y="3678238"/>
          <p14:tracePt t="27727" x="5308600" y="3698875"/>
          <p14:tracePt t="27728" x="5308600" y="3721100"/>
          <p14:tracePt t="27729" x="5308600" y="3741738"/>
          <p14:tracePt t="27730" x="5308600" y="3756025"/>
          <p14:tracePt t="27731" x="5308600" y="3778250"/>
          <p14:tracePt t="27732" x="5308600" y="3792538"/>
          <p14:tracePt t="27733" x="5308600" y="3806825"/>
          <p14:tracePt t="27734" x="5308600" y="3827463"/>
          <p14:tracePt t="27735" x="5308600" y="3848100"/>
          <p14:tracePt t="27736" x="5308600" y="3870325"/>
          <p14:tracePt t="27737" x="5308600" y="3884613"/>
          <p14:tracePt t="27738" x="5308600" y="3898900"/>
          <p14:tracePt t="27739" x="5308600" y="3913188"/>
          <p14:tracePt t="27740" x="5308600" y="3933825"/>
          <p14:tracePt t="27741" x="5308600" y="3941763"/>
          <p14:tracePt t="27742" x="5308600" y="3962400"/>
          <p14:tracePt t="27743" x="5308600" y="3976688"/>
          <p14:tracePt t="27744" x="5308600" y="3990975"/>
          <p14:tracePt t="27745" x="5308600" y="3998913"/>
          <p14:tracePt t="27746" x="5308600" y="4011613"/>
          <p14:tracePt t="27747" x="5308600" y="4025900"/>
          <p14:tracePt t="27748" x="5300663" y="4040188"/>
          <p14:tracePt t="27749" x="5300663" y="4054475"/>
          <p14:tracePt t="27750" x="5300663" y="4062413"/>
          <p14:tracePt t="27751" x="5300663" y="4076700"/>
          <p14:tracePt t="27752" x="5300663" y="4090988"/>
          <p14:tracePt t="27753" x="5300663" y="4105275"/>
          <p14:tracePt t="27754" x="5300663" y="4111625"/>
          <p14:tracePt t="27755" x="5294313" y="4119563"/>
          <p14:tracePt t="27756" x="5294313" y="4133850"/>
          <p14:tracePt t="27757" x="5294313" y="4140200"/>
          <p14:tracePt t="27758" x="5294313" y="4154488"/>
          <p14:tracePt t="27759" x="5294313" y="4162425"/>
          <p14:tracePt t="27760" x="5294313" y="4176713"/>
          <p14:tracePt t="27761" x="5286375" y="4183063"/>
          <p14:tracePt t="27762" x="5286375" y="4191000"/>
          <p14:tracePt t="27763" x="5286375" y="4203700"/>
          <p14:tracePt t="27764" x="5286375" y="4211638"/>
          <p14:tracePt t="27765" x="5286375" y="4217988"/>
          <p14:tracePt t="27766" x="5286375" y="4225925"/>
          <p14:tracePt t="27767" x="5286375" y="4232275"/>
          <p14:tracePt t="27768" x="5286375" y="4240213"/>
          <p14:tracePt t="27769" x="5286375" y="4246563"/>
          <p14:tracePt t="27770" x="5286375" y="4260850"/>
          <p14:tracePt t="27771" x="5286375" y="4268788"/>
          <p14:tracePt t="27772" x="5286375" y="4275138"/>
          <p14:tracePt t="27773" x="5280025" y="4283075"/>
          <p14:tracePt t="27775" x="5280025" y="4297363"/>
          <p14:tracePt t="27776" x="5280025" y="4303713"/>
          <p14:tracePt t="27777" x="5280025" y="4311650"/>
          <p14:tracePt t="27778" x="5280025" y="4318000"/>
          <p14:tracePt t="27779" x="5280025" y="4325938"/>
          <p14:tracePt t="27780" x="5280025" y="4332288"/>
          <p14:tracePt t="27781" x="5280025" y="4340225"/>
          <p14:tracePt t="27782" x="5280025" y="4346575"/>
          <p14:tracePt t="27783" x="5273675" y="4354513"/>
          <p14:tracePt t="27785" x="5273675" y="4360863"/>
          <p14:tracePt t="27786" x="5273675" y="4368800"/>
          <p14:tracePt t="27787" x="5265738" y="4368800"/>
          <p14:tracePt t="27788" x="5265738" y="4381500"/>
          <p14:tracePt t="27790" x="5265738" y="4389438"/>
          <p14:tracePt t="27791" x="5265738" y="4395788"/>
          <p14:tracePt t="27792" x="5265738" y="4403725"/>
          <p14:tracePt t="27794" x="5265738" y="4410075"/>
          <p14:tracePt t="27795" x="5259388" y="4418013"/>
          <p14:tracePt t="27796" x="5259388" y="4424363"/>
          <p14:tracePt t="27798" x="5259388" y="4432300"/>
          <p14:tracePt t="27800" x="5259388" y="4438650"/>
          <p14:tracePt t="27801" x="5259388" y="4446588"/>
          <p14:tracePt t="27802" x="5259388" y="4452938"/>
          <p14:tracePt t="27804" x="5259388" y="4460875"/>
          <p14:tracePt t="27805" x="5251450" y="4460875"/>
          <p14:tracePt t="27807" x="5251450" y="4467225"/>
          <p14:tracePt t="27809" x="5251450" y="4475163"/>
          <p14:tracePt t="27810" x="5251450" y="4481513"/>
          <p14:tracePt t="27814" x="5251450" y="4489450"/>
          <p14:tracePt t="27818" x="5251450" y="4495800"/>
          <p14:tracePt t="27821" x="5245100" y="4495800"/>
          <p14:tracePt t="27860" x="5245100" y="4489450"/>
          <p14:tracePt t="27862" x="5245100" y="4481513"/>
          <p14:tracePt t="27863" x="5245100" y="4475163"/>
          <p14:tracePt t="27865" x="5245100" y="4467225"/>
          <p14:tracePt t="27867" x="5245100" y="4460875"/>
          <p14:tracePt t="27869" x="5245100" y="4452938"/>
          <p14:tracePt t="27870" x="5245100" y="4446588"/>
          <p14:tracePt t="27871" x="5245100" y="4438650"/>
          <p14:tracePt t="27872" x="5245100" y="4432300"/>
          <p14:tracePt t="27873" x="5245100" y="4424363"/>
          <p14:tracePt t="27874" x="5245100" y="4410075"/>
          <p14:tracePt t="27876" x="5245100" y="4403725"/>
          <p14:tracePt t="27877" x="5245100" y="4389438"/>
          <p14:tracePt t="27878" x="5245100" y="4375150"/>
          <p14:tracePt t="27879" x="5245100" y="4368800"/>
          <p14:tracePt t="27880" x="5251450" y="4360863"/>
          <p14:tracePt t="27881" x="5251450" y="4340225"/>
          <p14:tracePt t="27882" x="5251450" y="4332288"/>
          <p14:tracePt t="27883" x="5251450" y="4325938"/>
          <p14:tracePt t="27884" x="5259388" y="4303713"/>
          <p14:tracePt t="27885" x="5259388" y="4297363"/>
          <p14:tracePt t="27886" x="5259388" y="4275138"/>
          <p14:tracePt t="27887" x="5259388" y="4260850"/>
          <p14:tracePt t="27888" x="5259388" y="4246563"/>
          <p14:tracePt t="27889" x="5259388" y="4232275"/>
          <p14:tracePt t="27890" x="5259388" y="4211638"/>
          <p14:tracePt t="27891" x="5259388" y="4197350"/>
          <p14:tracePt t="27892" x="5259388" y="4183063"/>
          <p14:tracePt t="27893" x="5259388" y="4162425"/>
          <p14:tracePt t="27894" x="5265738" y="4140200"/>
          <p14:tracePt t="27895" x="5265738" y="4125913"/>
          <p14:tracePt t="27896" x="5265738" y="4097338"/>
          <p14:tracePt t="27897" x="5265738" y="4083050"/>
          <p14:tracePt t="27898" x="5273675" y="4062413"/>
          <p14:tracePt t="27899" x="5273675" y="4040188"/>
          <p14:tracePt t="27900" x="5273675" y="4019550"/>
          <p14:tracePt t="27901" x="5273675" y="3998913"/>
          <p14:tracePt t="27902" x="5273675" y="3970338"/>
          <p14:tracePt t="27903" x="5280025" y="3948113"/>
          <p14:tracePt t="27904" x="5280025" y="3927475"/>
          <p14:tracePt t="27905" x="5280025" y="3905250"/>
          <p14:tracePt t="27906" x="5280025" y="3884613"/>
          <p14:tracePt t="27907" x="5280025" y="3856038"/>
          <p14:tracePt t="27908" x="5280025" y="3827463"/>
          <p14:tracePt t="27909" x="5280025" y="3798888"/>
          <p14:tracePt t="27910" x="5286375" y="3778250"/>
          <p14:tracePt t="27911" x="5286375" y="3749675"/>
          <p14:tracePt t="27912" x="5286375" y="3721100"/>
          <p14:tracePt t="27913" x="5286375" y="3698875"/>
          <p14:tracePt t="27914" x="5286375" y="3656013"/>
          <p14:tracePt t="27915" x="5286375" y="3627438"/>
          <p14:tracePt t="27916" x="5286375" y="3600450"/>
          <p14:tracePt t="27917" x="5286375" y="3563938"/>
          <p14:tracePt t="27918" x="5286375" y="3535363"/>
          <p14:tracePt t="27919" x="5286375" y="3506788"/>
          <p14:tracePt t="27920" x="5286375" y="3471863"/>
          <p14:tracePt t="27921" x="5286375" y="3429000"/>
          <p14:tracePt t="27922" x="5286375" y="3400425"/>
          <p14:tracePt t="27923" x="5286375" y="3365500"/>
          <p14:tracePt t="27924" x="5286375" y="3328988"/>
          <p14:tracePt t="27925" x="5286375" y="3294063"/>
          <p14:tracePt t="27926" x="5286375" y="3265488"/>
          <p14:tracePt t="27927" x="5286375" y="3216275"/>
          <p14:tracePt t="27928" x="5286375" y="3173413"/>
          <p14:tracePt t="27929" x="5286375" y="3144838"/>
          <p14:tracePt t="27930" x="5286375" y="3108325"/>
          <p14:tracePt t="27931" x="5286375" y="3065463"/>
          <p14:tracePt t="27932" x="5286375" y="3016250"/>
          <p14:tracePt t="27933" x="5286375" y="2981325"/>
          <p14:tracePt t="27934" x="5280025" y="2938463"/>
          <p14:tracePt t="27935" x="5280025" y="2901950"/>
          <p14:tracePt t="27936" x="5273675" y="2859088"/>
          <p14:tracePt t="27937" x="5273675" y="2824163"/>
          <p14:tracePt t="27938" x="5273675" y="2795588"/>
          <p14:tracePt t="27939" x="5265738" y="2738438"/>
          <p14:tracePt t="27940" x="5265738" y="2695575"/>
          <p14:tracePt t="27941" x="5265738" y="2660650"/>
          <p14:tracePt t="27942" x="5259388" y="2617788"/>
          <p14:tracePt t="27943" x="5259388" y="2582863"/>
          <p14:tracePt t="27944" x="5259388" y="2554288"/>
          <p14:tracePt t="27945" x="5251450" y="2497138"/>
          <p14:tracePt t="27946" x="5251450" y="2454275"/>
          <p14:tracePt t="27947" x="5245100" y="2411413"/>
          <p14:tracePt t="27948" x="5245100" y="2382838"/>
          <p14:tracePt t="27949" x="5237163" y="2347913"/>
          <p14:tracePt t="27950" x="5237163" y="2305050"/>
          <p14:tracePt t="27951" x="5230813" y="2255838"/>
          <p14:tracePt t="27952" x="5230813" y="2227263"/>
          <p14:tracePt t="27953" x="5222875" y="2190750"/>
          <p14:tracePt t="27954" x="5222875" y="2147888"/>
          <p14:tracePt t="27955" x="5222875" y="2119313"/>
          <p14:tracePt t="27956" x="5216525" y="2092325"/>
          <p14:tracePt t="27957" x="5216525" y="2041525"/>
          <p14:tracePt t="27958" x="5208588" y="2012950"/>
          <p14:tracePt t="27959" x="5208588" y="1984375"/>
          <p14:tracePt t="27960" x="5208588" y="1955800"/>
          <p14:tracePt t="27961" x="5202238" y="1920875"/>
          <p14:tracePt t="27962" x="5202238" y="1892300"/>
          <p14:tracePt t="27963" x="5202238" y="1857375"/>
          <p14:tracePt t="27964" x="5194300" y="1820863"/>
          <p14:tracePt t="27965" x="5194300" y="1792288"/>
          <p14:tracePt t="27966" x="5194300" y="1763713"/>
          <p14:tracePt t="27967" x="5194300" y="1743075"/>
          <p14:tracePt t="27968" x="5194300" y="1714500"/>
          <p14:tracePt t="27969" x="5194300" y="1685925"/>
          <p14:tracePt t="27970" x="5194300" y="1665288"/>
          <p14:tracePt t="27971" x="5194300" y="1643063"/>
          <p14:tracePt t="27972" x="5194300" y="1614488"/>
          <p14:tracePt t="27973" x="5194300" y="1593850"/>
          <p14:tracePt t="27974" x="5194300" y="1571625"/>
          <p14:tracePt t="27975" x="5194300" y="1550988"/>
          <p14:tracePt t="27976" x="5194300" y="1528763"/>
          <p14:tracePt t="27977" x="5194300" y="1508125"/>
          <p14:tracePt t="27978" x="5194300" y="1487488"/>
          <p14:tracePt t="27979" x="5194300" y="1473200"/>
          <p14:tracePt t="27980" x="5194300" y="1458913"/>
          <p14:tracePt t="27981" x="5194300" y="1430338"/>
          <p14:tracePt t="27982" x="5194300" y="1408113"/>
          <p14:tracePt t="27983" x="5194300" y="1393825"/>
          <p14:tracePt t="27984" x="5194300" y="1379538"/>
          <p14:tracePt t="27985" x="5194300" y="1365250"/>
          <p14:tracePt t="27986" x="5194300" y="1344613"/>
          <p14:tracePt t="27987" x="5194300" y="1330325"/>
          <p14:tracePt t="27988" x="5194300" y="1316038"/>
          <p14:tracePt t="27989" x="5194300" y="1301750"/>
          <p14:tracePt t="27990" x="5194300" y="1281113"/>
          <p14:tracePt t="27991" x="5194300" y="1273175"/>
          <p14:tracePt t="27992" x="5194300" y="1258888"/>
          <p14:tracePt t="27993" x="5194300" y="1244600"/>
          <p14:tracePt t="27994" x="5194300" y="1230313"/>
          <p14:tracePt t="27995" x="5194300" y="1216025"/>
          <p14:tracePt t="27996" x="5194300" y="1201738"/>
          <p14:tracePt t="27997" x="5194300" y="1195388"/>
          <p14:tracePt t="27998" x="5194300" y="1187450"/>
          <p14:tracePt t="27999" x="5194300" y="1173163"/>
          <p14:tracePt t="28000" x="5194300" y="1158875"/>
          <p14:tracePt t="28001" x="5202238" y="1144588"/>
          <p14:tracePt t="28002" x="5202238" y="1138238"/>
          <p14:tracePt t="28003" x="5202238" y="1123950"/>
          <p14:tracePt t="28004" x="5202238" y="1117600"/>
          <p14:tracePt t="28005" x="5202238" y="1109663"/>
          <p14:tracePt t="28006" x="5202238" y="1103313"/>
          <p14:tracePt t="28007" x="5202238" y="1089025"/>
          <p14:tracePt t="28008" x="5202238" y="1081088"/>
          <p14:tracePt t="28009" x="5208588" y="1074738"/>
          <p14:tracePt t="28010" x="5208588" y="1066800"/>
          <p14:tracePt t="28011" x="5208588" y="1060450"/>
          <p14:tracePt t="28012" x="5208588" y="1052513"/>
          <p14:tracePt t="28013" x="5216525" y="1038225"/>
          <p14:tracePt t="28015" x="5216525" y="1023938"/>
          <p14:tracePt t="28017" x="5216525" y="1017588"/>
          <p14:tracePt t="28018" x="5216525" y="1009650"/>
          <p14:tracePt t="28020" x="5216525" y="1003300"/>
          <p14:tracePt t="28021" x="5216525" y="995363"/>
          <p14:tracePt t="28023" x="5216525" y="989013"/>
          <p14:tracePt t="28024" x="5216525" y="981075"/>
          <p14:tracePt t="28025" x="5222875" y="974725"/>
          <p14:tracePt t="28027" x="5222875" y="966788"/>
          <p14:tracePt t="28030" x="5222875" y="960438"/>
          <p14:tracePt t="28033" x="5222875" y="952500"/>
          <p14:tracePt t="28035" x="5222875" y="946150"/>
          <p14:tracePt t="28040" x="5222875" y="939800"/>
          <p14:tracePt t="28074" x="5222875" y="946150"/>
          <p14:tracePt t="28075" x="5230813" y="946150"/>
          <p14:tracePt t="28076" x="5230813" y="952500"/>
          <p14:tracePt t="28078" x="5230813" y="960438"/>
          <p14:tracePt t="28080" x="5230813" y="966788"/>
          <p14:tracePt t="28082" x="5230813" y="981075"/>
          <p14:tracePt t="28084" x="5230813" y="989013"/>
          <p14:tracePt t="28085" x="5230813" y="1003300"/>
          <p14:tracePt t="28087" x="5230813" y="1017588"/>
          <p14:tracePt t="28088" x="5230813" y="1023938"/>
          <p14:tracePt t="28089" x="5230813" y="1038225"/>
          <p14:tracePt t="28090" x="5230813" y="1046163"/>
          <p14:tracePt t="28091" x="5237163" y="1060450"/>
          <p14:tracePt t="28092" x="5237163" y="1066800"/>
          <p14:tracePt t="28093" x="5237163" y="1081088"/>
          <p14:tracePt t="28094" x="5237163" y="1089025"/>
          <p14:tracePt t="28095" x="5245100" y="1109663"/>
          <p14:tracePt t="28096" x="5245100" y="1123950"/>
          <p14:tracePt t="28097" x="5245100" y="1138238"/>
          <p14:tracePt t="28098" x="5245100" y="1152525"/>
          <p14:tracePt t="28099" x="5245100" y="1166813"/>
          <p14:tracePt t="28100" x="5245100" y="1181100"/>
          <p14:tracePt t="28101" x="5251450" y="1201738"/>
          <p14:tracePt t="28102" x="5251450" y="1223963"/>
          <p14:tracePt t="28103" x="5259388" y="1244600"/>
          <p14:tracePt t="28104" x="5259388" y="1258888"/>
          <p14:tracePt t="28105" x="5259388" y="1281113"/>
          <p14:tracePt t="28106" x="5265738" y="1301750"/>
          <p14:tracePt t="28107" x="5265738" y="1330325"/>
          <p14:tracePt t="28108" x="5265738" y="1350963"/>
          <p14:tracePt t="28109" x="5273675" y="1373188"/>
          <p14:tracePt t="28110" x="5273675" y="1393825"/>
          <p14:tracePt t="28111" x="5273675" y="1416050"/>
          <p14:tracePt t="28112" x="5280025" y="1436688"/>
          <p14:tracePt t="28113" x="5286375" y="1479550"/>
          <p14:tracePt t="28114" x="5286375" y="1501775"/>
          <p14:tracePt t="28115" x="5294313" y="1522413"/>
          <p14:tracePt t="28116" x="5294313" y="1550988"/>
          <p14:tracePt t="28117" x="5300663" y="1579563"/>
          <p14:tracePt t="28118" x="5300663" y="1600200"/>
          <p14:tracePt t="28119" x="5300663" y="1636713"/>
          <p14:tracePt t="28120" x="5308600" y="1671638"/>
          <p14:tracePt t="28121" x="5308600" y="1700213"/>
          <p14:tracePt t="28122" x="5314950" y="1728788"/>
          <p14:tracePt t="28123" x="5314950" y="1757363"/>
          <p14:tracePt t="28124" x="5322888" y="1792288"/>
          <p14:tracePt t="28125" x="5329238" y="1843088"/>
          <p14:tracePt t="28126" x="5329238" y="1871663"/>
          <p14:tracePt t="28127" x="5337175" y="1900238"/>
          <p14:tracePt t="28128" x="5337175" y="1927225"/>
          <p14:tracePt t="28129" x="5343525" y="1955800"/>
          <p14:tracePt t="28130" x="5343525" y="1998663"/>
          <p14:tracePt t="28131" x="5351463" y="2035175"/>
          <p14:tracePt t="28132" x="5351463" y="2078038"/>
          <p14:tracePt t="28133" x="5351463" y="2105025"/>
          <p14:tracePt t="28134" x="5357813" y="2141538"/>
          <p14:tracePt t="28135" x="5357813" y="2170113"/>
          <p14:tracePt t="28136" x="5357813" y="2205038"/>
          <p14:tracePt t="28137" x="5365750" y="2247900"/>
          <p14:tracePt t="28138" x="5372100" y="2276475"/>
          <p14:tracePt t="28139" x="5372100" y="2319338"/>
          <p14:tracePt t="28140" x="5372100" y="2347913"/>
          <p14:tracePt t="28141" x="5380038" y="2376488"/>
          <p14:tracePt t="28142" x="5380038" y="2411413"/>
          <p14:tracePt t="28143" x="5386388" y="2454275"/>
          <p14:tracePt t="28144" x="5386388" y="2489200"/>
          <p14:tracePt t="28145" x="5394325" y="2525713"/>
          <p14:tracePt t="28146" x="5394325" y="2554288"/>
          <p14:tracePt t="28147" x="5394325" y="2582863"/>
          <p14:tracePt t="28148" x="5400675" y="2625725"/>
          <p14:tracePt t="28149" x="5400675" y="2660650"/>
          <p14:tracePt t="28150" x="5408613" y="2689225"/>
          <p14:tracePt t="28151" x="5408613" y="2724150"/>
          <p14:tracePt t="28152" x="5408613" y="2752725"/>
          <p14:tracePt t="28153" x="5408613" y="2781300"/>
          <p14:tracePt t="28154" x="5414963" y="2817813"/>
          <p14:tracePt t="28155" x="5414963" y="2859088"/>
          <p14:tracePt t="28156" x="5414963" y="2887663"/>
          <p14:tracePt t="28157" x="5414963" y="2916238"/>
          <p14:tracePt t="28158" x="5414963" y="2944813"/>
          <p14:tracePt t="28159" x="5414963" y="2967038"/>
          <p14:tracePt t="28160" x="5414963" y="2995613"/>
          <p14:tracePt t="28161" x="5422900" y="3038475"/>
          <p14:tracePt t="28162" x="5422900" y="3065463"/>
          <p14:tracePt t="28163" x="5422900" y="3094038"/>
          <p14:tracePt t="28164" x="5422900" y="3116263"/>
          <p14:tracePt t="28165" x="5422900" y="3144838"/>
          <p14:tracePt t="28166" x="5422900" y="3165475"/>
          <p14:tracePt t="28167" x="5429250" y="3201988"/>
          <p14:tracePt t="28168" x="5429250" y="3222625"/>
          <p14:tracePt t="28169" x="5429250" y="3251200"/>
          <p14:tracePt t="28170" x="5429250" y="3271838"/>
          <p14:tracePt t="28171" x="5429250" y="3294063"/>
          <p14:tracePt t="28172" x="5429250" y="3314700"/>
          <p14:tracePt t="28173" x="5429250" y="3351213"/>
          <p14:tracePt t="28174" x="5429250" y="3371850"/>
          <p14:tracePt t="28175" x="5429250" y="3394075"/>
          <p14:tracePt t="28176" x="5429250" y="3414713"/>
          <p14:tracePt t="28177" x="5429250" y="3429000"/>
          <p14:tracePt t="28178" x="5429250" y="3449638"/>
          <p14:tracePt t="28179" x="5429250" y="3478213"/>
          <p14:tracePt t="28180" x="5429250" y="3500438"/>
          <p14:tracePt t="28181" x="5429250" y="3521075"/>
          <p14:tracePt t="28182" x="5429250" y="3543300"/>
          <p14:tracePt t="28183" x="5429250" y="3557588"/>
          <p14:tracePt t="28184" x="5429250" y="3578225"/>
          <p14:tracePt t="28185" x="5429250" y="3600450"/>
          <p14:tracePt t="28186" x="5429250" y="3614738"/>
          <p14:tracePt t="28187" x="5429250" y="3627438"/>
          <p14:tracePt t="28188" x="5429250" y="3649663"/>
          <p14:tracePt t="28189" x="5429250" y="3663950"/>
          <p14:tracePt t="28190" x="5429250" y="3678238"/>
          <p14:tracePt t="28191" x="5429250" y="3692525"/>
          <p14:tracePt t="28192" x="5429250" y="3713163"/>
          <p14:tracePt t="28193" x="5429250" y="3727450"/>
          <p14:tracePt t="28194" x="5429250" y="3741738"/>
          <p14:tracePt t="28195" x="5429250" y="3756025"/>
          <p14:tracePt t="28196" x="5429250" y="3763963"/>
          <p14:tracePt t="28197" x="5429250" y="3778250"/>
          <p14:tracePt t="28198" x="5429250" y="3792538"/>
          <p14:tracePt t="28199" x="5429250" y="3806825"/>
          <p14:tracePt t="28200" x="5429250" y="3819525"/>
          <p14:tracePt t="28201" x="5429250" y="3827463"/>
          <p14:tracePt t="28202" x="5429250" y="3833813"/>
          <p14:tracePt t="28203" x="5429250" y="3856038"/>
          <p14:tracePt t="28204" x="5429250" y="3862388"/>
          <p14:tracePt t="28205" x="5429250" y="3870325"/>
          <p14:tracePt t="28206" x="5429250" y="3876675"/>
          <p14:tracePt t="28207" x="5429250" y="3890963"/>
          <p14:tracePt t="28208" x="5429250" y="3898900"/>
          <p14:tracePt t="28209" x="5429250" y="3913188"/>
          <p14:tracePt t="28210" x="5429250" y="3919538"/>
          <p14:tracePt t="28211" x="5429250" y="3927475"/>
          <p14:tracePt t="28212" x="5429250" y="3933825"/>
          <p14:tracePt t="28213" x="5429250" y="3941763"/>
          <p14:tracePt t="28214" x="5429250" y="3948113"/>
          <p14:tracePt t="28215" x="5429250" y="3956050"/>
          <p14:tracePt t="28216" x="5437188" y="3970338"/>
          <p14:tracePt t="28218" x="5437188" y="3976688"/>
          <p14:tracePt t="28219" x="5437188" y="3984625"/>
          <p14:tracePt t="28220" x="5437188" y="3990975"/>
          <p14:tracePt t="28221" x="5437188" y="3998913"/>
          <p14:tracePt t="28223" x="5437188" y="4005263"/>
          <p14:tracePt t="28225" x="5437188" y="4011613"/>
          <p14:tracePt t="28226" x="5437188" y="4019550"/>
          <p14:tracePt t="28228" x="5437188" y="4025900"/>
          <p14:tracePt t="28230" x="5437188" y="4033838"/>
          <p14:tracePt t="28234" x="5437188" y="4040188"/>
          <p14:tracePt t="28236" x="5437188" y="4048125"/>
          <p14:tracePt t="28271" x="5437188" y="4040188"/>
          <p14:tracePt t="28272" x="5443538" y="4040188"/>
          <p14:tracePt t="28274" x="5443538" y="4033838"/>
          <p14:tracePt t="28276" x="5443538" y="4025900"/>
          <p14:tracePt t="28278" x="5443538" y="4019550"/>
          <p14:tracePt t="28279" x="5443538" y="4011613"/>
          <p14:tracePt t="28280" x="5443538" y="4005263"/>
          <p14:tracePt t="28282" x="5451475" y="3990975"/>
          <p14:tracePt t="28284" x="5451475" y="3984625"/>
          <p14:tracePt t="28285" x="5451475" y="3970338"/>
          <p14:tracePt t="28286" x="5451475" y="3962400"/>
          <p14:tracePt t="28287" x="5451475" y="3956050"/>
          <p14:tracePt t="28288" x="5451475" y="3948113"/>
          <p14:tracePt t="28289" x="5451475" y="3933825"/>
          <p14:tracePt t="28290" x="5451475" y="3927475"/>
          <p14:tracePt t="28291" x="5451475" y="3919538"/>
          <p14:tracePt t="28292" x="5451475" y="3905250"/>
          <p14:tracePt t="28293" x="5451475" y="3890963"/>
          <p14:tracePt t="28294" x="5451475" y="3876675"/>
          <p14:tracePt t="28295" x="5451475" y="3862388"/>
          <p14:tracePt t="28296" x="5451475" y="3856038"/>
          <p14:tracePt t="28297" x="5451475" y="3841750"/>
          <p14:tracePt t="28298" x="5451475" y="3819525"/>
          <p14:tracePt t="28299" x="5451475" y="3806825"/>
          <p14:tracePt t="28300" x="5451475" y="3792538"/>
          <p14:tracePt t="28301" x="5451475" y="3778250"/>
          <p14:tracePt t="28302" x="5451475" y="3763963"/>
          <p14:tracePt t="28303" x="5451475" y="3749675"/>
          <p14:tracePt t="28304" x="5451475" y="3735388"/>
          <p14:tracePt t="28305" x="5451475" y="3713163"/>
          <p14:tracePt t="28306" x="5451475" y="3692525"/>
          <p14:tracePt t="28307" x="5451475" y="3670300"/>
          <p14:tracePt t="28308" x="5451475" y="3656013"/>
          <p14:tracePt t="28309" x="5451475" y="3635375"/>
          <p14:tracePt t="28310" x="5451475" y="3621088"/>
          <p14:tracePt t="28311" x="5451475" y="3606800"/>
          <p14:tracePt t="28312" x="5451475" y="3578225"/>
          <p14:tracePt t="28313" x="5451475" y="3563938"/>
          <p14:tracePt t="28314" x="5451475" y="3543300"/>
          <p14:tracePt t="28315" x="5451475" y="3529013"/>
          <p14:tracePt t="28316" x="5451475" y="3506788"/>
          <p14:tracePt t="28317" x="5451475" y="3492500"/>
          <p14:tracePt t="28318" x="5451475" y="3463925"/>
          <p14:tracePt t="28319" x="5451475" y="3443288"/>
          <p14:tracePt t="28320" x="5451475" y="3422650"/>
          <p14:tracePt t="28321" x="5451475" y="3400425"/>
          <p14:tracePt t="28322" x="5451475" y="3379788"/>
          <p14:tracePt t="28323" x="5451475" y="3365500"/>
          <p14:tracePt t="28324" x="5457825" y="3336925"/>
          <p14:tracePt t="28325" x="5457825" y="3314700"/>
          <p14:tracePt t="28326" x="5457825" y="3300413"/>
          <p14:tracePt t="28327" x="5457825" y="3279775"/>
          <p14:tracePt t="28328" x="5457825" y="3257550"/>
          <p14:tracePt t="28329" x="5457825" y="3243263"/>
          <p14:tracePt t="28330" x="5457825" y="3216275"/>
          <p14:tracePt t="28331" x="5457825" y="3194050"/>
          <p14:tracePt t="28332" x="5457825" y="3173413"/>
          <p14:tracePt t="28333" x="5457825" y="3159125"/>
          <p14:tracePt t="28334" x="5457825" y="3136900"/>
          <p14:tracePt t="28335" x="5457825" y="3116263"/>
          <p14:tracePt t="28336" x="5457825" y="3094038"/>
          <p14:tracePt t="28337" x="5457825" y="3073400"/>
          <p14:tracePt t="28338" x="5465763" y="3051175"/>
          <p14:tracePt t="28339" x="5465763" y="3030538"/>
          <p14:tracePt t="28340" x="5465763" y="3016250"/>
          <p14:tracePt t="28341" x="5465763" y="2995613"/>
          <p14:tracePt t="28342" x="5465763" y="2967038"/>
          <p14:tracePt t="28343" x="5465763" y="2952750"/>
          <p14:tracePt t="28344" x="5472113" y="2930525"/>
          <p14:tracePt t="28345" x="5472113" y="2909888"/>
          <p14:tracePt t="28346" x="5472113" y="2887663"/>
          <p14:tracePt t="28347" x="5472113" y="2867025"/>
          <p14:tracePt t="28348" x="5480050" y="2846388"/>
          <p14:tracePt t="28349" x="5480050" y="2824163"/>
          <p14:tracePt t="28350" x="5480050" y="2803525"/>
          <p14:tracePt t="28351" x="5480050" y="2789238"/>
          <p14:tracePt t="28352" x="5480050" y="2767013"/>
          <p14:tracePt t="28353" x="5480050" y="2752725"/>
          <p14:tracePt t="28354" x="5480050" y="2724150"/>
          <p14:tracePt t="28355" x="5486400" y="2709863"/>
          <p14:tracePt t="28356" x="5486400" y="2689225"/>
          <p14:tracePt t="28357" x="5486400" y="2674938"/>
          <p14:tracePt t="28358" x="5486400" y="2660650"/>
          <p14:tracePt t="28359" x="5492750" y="2640013"/>
          <p14:tracePt t="28360" x="5492750" y="2617788"/>
          <p14:tracePt t="28361" x="5492750" y="2597150"/>
          <p14:tracePt t="28362" x="5500688" y="2582863"/>
          <p14:tracePt t="28363" x="5500688" y="2560638"/>
          <p14:tracePt t="28364" x="5500688" y="2546350"/>
          <p14:tracePt t="28365" x="5500688" y="2532063"/>
          <p14:tracePt t="28366" x="5500688" y="2511425"/>
          <p14:tracePt t="28367" x="5500688" y="2497138"/>
          <p14:tracePt t="28368" x="5507038" y="2482850"/>
          <p14:tracePt t="28369" x="5507038" y="2462213"/>
          <p14:tracePt t="28370" x="5507038" y="2447925"/>
          <p14:tracePt t="28371" x="5514975" y="2433638"/>
          <p14:tracePt t="28372" x="5514975" y="2411413"/>
          <p14:tracePt t="28373" x="5514975" y="2405063"/>
          <p14:tracePt t="28374" x="5514975" y="2390775"/>
          <p14:tracePt t="28375" x="5514975" y="2376488"/>
          <p14:tracePt t="28376" x="5514975" y="2362200"/>
          <p14:tracePt t="28377" x="5514975" y="2347913"/>
          <p14:tracePt t="28378" x="5521325" y="2333625"/>
          <p14:tracePt t="28379" x="5521325" y="2319338"/>
          <p14:tracePt t="28380" x="5521325" y="2305050"/>
          <p14:tracePt t="28381" x="5521325" y="2297113"/>
          <p14:tracePt t="28382" x="5529263" y="2284413"/>
          <p14:tracePt t="28383" x="5529263" y="2276475"/>
          <p14:tracePt t="28384" x="5529263" y="2262188"/>
          <p14:tracePt t="28385" x="5529263" y="2247900"/>
          <p14:tracePt t="28386" x="5535613" y="2241550"/>
          <p14:tracePt t="28387" x="5535613" y="2233613"/>
          <p14:tracePt t="28388" x="5535613" y="2219325"/>
          <p14:tracePt t="28390" x="5535613" y="2205038"/>
          <p14:tracePt t="28391" x="5535613" y="2198688"/>
          <p14:tracePt t="28392" x="5535613" y="2190750"/>
          <p14:tracePt t="28393" x="5535613" y="2184400"/>
          <p14:tracePt t="28394" x="5535613" y="2176463"/>
          <p14:tracePt t="28395" x="5535613" y="2170113"/>
          <p14:tracePt t="28396" x="5535613" y="2162175"/>
          <p14:tracePt t="28397" x="5535613" y="2155825"/>
          <p14:tracePt t="28398" x="5543550" y="2147888"/>
          <p14:tracePt t="28399" x="5543550" y="2141538"/>
          <p14:tracePt t="28401" x="5543550" y="2133600"/>
          <p14:tracePt t="28402" x="5543550" y="2127250"/>
          <p14:tracePt t="28403" x="5543550" y="2119313"/>
          <p14:tracePt t="28405" x="5543550" y="2112963"/>
          <p14:tracePt t="28407" x="5543550" y="2105025"/>
          <p14:tracePt t="28409" x="5543550" y="2098675"/>
          <p14:tracePt t="28410" x="5543550" y="2092325"/>
          <p14:tracePt t="28413" x="5543550" y="2084388"/>
          <p14:tracePt t="28416" x="5549900" y="2084388"/>
          <p14:tracePt t="28417" x="5549900" y="2078038"/>
          <p14:tracePt t="28421" x="5549900" y="2070100"/>
          <p14:tracePt t="28429" x="5549900" y="2063750"/>
          <p14:tracePt t="28601" x="5549900" y="2055813"/>
          <p14:tracePt t="28611" x="5549900" y="2049463"/>
          <p14:tracePt t="28617" x="5549900" y="2041525"/>
          <p14:tracePt t="28622" x="5549900" y="2035175"/>
          <p14:tracePt t="28624" x="5549900" y="2027238"/>
          <p14:tracePt t="28629" x="5549900" y="2020888"/>
          <p14:tracePt t="28635" x="5543550" y="2012950"/>
          <p14:tracePt t="28639" x="5543550" y="2006600"/>
          <p14:tracePt t="28641" x="5543550" y="1998663"/>
          <p14:tracePt t="28646" x="5543550" y="1992313"/>
          <p14:tracePt t="28650" x="5535613" y="1992313"/>
          <p14:tracePt t="28652" x="5535613" y="1984375"/>
          <p14:tracePt t="28658" x="5535613" y="1978025"/>
          <p14:tracePt t="28661" x="5535613" y="1970088"/>
          <p14:tracePt t="28667" x="5535613" y="1963738"/>
          <p14:tracePt t="28668" x="5529263" y="1963738"/>
          <p14:tracePt t="28673" x="5529263" y="1955800"/>
          <p14:tracePt t="28679" x="5521325" y="1955800"/>
          <p14:tracePt t="28680" x="5521325" y="1949450"/>
          <p14:tracePt t="28684" x="5521325" y="1941513"/>
          <p14:tracePt t="28692" x="5521325" y="1935163"/>
          <p14:tracePt t="28704" x="5521325" y="1927225"/>
          <p14:tracePt t="28707" x="5514975" y="1927225"/>
          <p14:tracePt t="28953" x="5514975" y="1920875"/>
          <p14:tracePt t="28960" x="5514975" y="1912938"/>
          <p14:tracePt t="28974" x="5514975" y="1906588"/>
          <p14:tracePt t="28986" x="5507038" y="1906588"/>
          <p14:tracePt t="28988" x="5507038" y="1900238"/>
          <p14:tracePt t="28999" x="5507038" y="1892300"/>
          <p14:tracePt t="29005" x="5507038" y="1885950"/>
          <p14:tracePt t="29017" x="5507038" y="1878013"/>
          <p14:tracePt t="29029" x="5507038" y="1871663"/>
          <p14:tracePt t="29038" x="5500688" y="1871663"/>
          <p14:tracePt t="29040" x="5500688" y="1863725"/>
          <p14:tracePt t="29045" x="5500688" y="1857375"/>
          <p14:tracePt t="29055" x="5500688" y="1849438"/>
          <p14:tracePt t="29057" x="5492750" y="1849438"/>
          <p14:tracePt t="29066" x="5492750" y="1843088"/>
          <p14:tracePt t="29079" x="5492750" y="1835150"/>
          <p14:tracePt t="29094" x="5486400" y="1835150"/>
          <p14:tracePt t="29114" x="5486400" y="1828800"/>
          <p14:tracePt t="31301" x="5486400" y="1820863"/>
          <p14:tracePt t="31308" x="5486400" y="1814513"/>
          <p14:tracePt t="31313" x="5492750" y="1814513"/>
          <p14:tracePt t="31314" x="5492750" y="1806575"/>
          <p14:tracePt t="31316" x="5500688" y="1806575"/>
          <p14:tracePt t="31319" x="5500688" y="1800225"/>
          <p14:tracePt t="31320" x="5500688" y="1792288"/>
          <p14:tracePt t="31324" x="5507038" y="1792288"/>
          <p14:tracePt t="31325" x="5507038" y="1785938"/>
          <p14:tracePt t="31328" x="5507038" y="1778000"/>
          <p14:tracePt t="31331" x="5514975" y="1778000"/>
          <p14:tracePt t="31332" x="5514975" y="1771650"/>
          <p14:tracePt t="31332" x="5514975" y="1763713"/>
          <p14:tracePt t="31336" x="5514975" y="1757363"/>
          <p14:tracePt t="31338" x="5514975" y="1749425"/>
          <p14:tracePt t="31338" x="5514975" y="1743075"/>
          <p14:tracePt t="31339" x="5521325" y="1743075"/>
          <p14:tracePt t="31341" x="5521325" y="1735138"/>
          <p14:tracePt t="31343" x="5529263" y="1728788"/>
          <p14:tracePt t="31346" x="5529263" y="1720850"/>
          <p14:tracePt t="31347" x="5529263" y="1714500"/>
          <p14:tracePt t="31348" x="5529263" y="1708150"/>
          <p14:tracePt t="31350" x="5529263" y="1700213"/>
          <p14:tracePt t="31352" x="5535613" y="1693863"/>
          <p14:tracePt t="31355" x="5535613" y="1685925"/>
          <p14:tracePt t="31355" x="5535613" y="1679575"/>
          <p14:tracePt t="31357" x="5535613" y="1671638"/>
          <p14:tracePt t="31360" x="5535613" y="1665288"/>
          <p14:tracePt t="31361" x="5535613" y="1657350"/>
          <p14:tracePt t="31362" x="5535613" y="1651000"/>
          <p14:tracePt t="31364" x="5543550" y="1643063"/>
          <p14:tracePt t="31367" x="5543550" y="1636713"/>
          <p14:tracePt t="31368" x="5543550" y="1628775"/>
          <p14:tracePt t="31369" x="5543550" y="1622425"/>
          <p14:tracePt t="31371" x="5543550" y="1614488"/>
          <p14:tracePt t="31373" x="5543550" y="1608138"/>
          <p14:tracePt t="31375" x="5543550" y="1600200"/>
          <p14:tracePt t="31376" x="5543550" y="1593850"/>
          <p14:tracePt t="31379" x="5543550" y="1585913"/>
          <p14:tracePt t="31381" x="5543550" y="1579563"/>
          <p14:tracePt t="31384" x="5543550" y="1571625"/>
          <p14:tracePt t="31384" x="5543550" y="1565275"/>
          <p14:tracePt t="31387" x="5549900" y="1557338"/>
          <p14:tracePt t="31391" x="5549900" y="1550988"/>
          <p14:tracePt t="31393" x="5549900" y="1543050"/>
          <p14:tracePt t="31394" x="5549900" y="1536700"/>
          <p14:tracePt t="31397" x="5549900" y="1528763"/>
          <p14:tracePt t="31401" x="5549900" y="1522413"/>
          <p14:tracePt t="31404" x="5549900" y="1516063"/>
          <p14:tracePt t="31406" x="5549900" y="1508125"/>
          <p14:tracePt t="31411" x="5549900" y="1501775"/>
          <p14:tracePt t="31414" x="5549900" y="1493838"/>
          <p14:tracePt t="31420" x="5549900" y="1487488"/>
          <p14:tracePt t="31426" x="5549900" y="1479550"/>
          <p14:tracePt t="31431" x="5549900" y="1473200"/>
          <p14:tracePt t="31440" x="5549900" y="1465263"/>
          <p14:tracePt t="31447" x="5543550" y="1465263"/>
          <p14:tracePt t="31461" x="5535613" y="1465263"/>
          <p14:tracePt t="31471" x="5529263" y="1465263"/>
          <p14:tracePt t="31473" x="5521325" y="1465263"/>
          <p14:tracePt t="31478" x="5514975" y="1465263"/>
          <p14:tracePt t="31481" x="5507038" y="1465263"/>
          <p14:tracePt t="31485" x="5500688" y="1465263"/>
          <p14:tracePt t="31486" x="5492750" y="1465263"/>
          <p14:tracePt t="31488" x="5486400" y="1465263"/>
          <p14:tracePt t="31491" x="5480050" y="1465263"/>
          <p14:tracePt t="31493" x="5472113" y="1473200"/>
          <p14:tracePt t="31494" x="5465763" y="1473200"/>
          <p14:tracePt t="31495" x="5465763" y="1479550"/>
          <p14:tracePt t="31496" x="5457825" y="1479550"/>
          <p14:tracePt t="31498" x="5451475" y="1487488"/>
          <p14:tracePt t="31499" x="5443538" y="1487488"/>
          <p14:tracePt t="31500" x="5437188" y="1487488"/>
          <p14:tracePt t="31501" x="5437188" y="1493838"/>
          <p14:tracePt t="31502" x="5429250" y="1493838"/>
          <p14:tracePt t="31503" x="5422900" y="1493838"/>
          <p14:tracePt t="31504" x="5414963" y="1501775"/>
          <p14:tracePt t="31506" x="5408613" y="1508125"/>
          <p14:tracePt t="31507" x="5400675" y="1508125"/>
          <p14:tracePt t="31508" x="5394325" y="1516063"/>
          <p14:tracePt t="31509" x="5386388" y="1516063"/>
          <p14:tracePt t="31510" x="5380038" y="1522413"/>
          <p14:tracePt t="31511" x="5372100" y="1528763"/>
          <p14:tracePt t="31512" x="5365750" y="1528763"/>
          <p14:tracePt t="31514" x="5357813" y="1536700"/>
          <p14:tracePt t="31514" x="5343525" y="1543050"/>
          <p14:tracePt t="31516" x="5337175" y="1550988"/>
          <p14:tracePt t="31517" x="5329238" y="1557338"/>
          <p14:tracePt t="31518" x="5322888" y="1565275"/>
          <p14:tracePt t="31520" x="5308600" y="1565275"/>
          <p14:tracePt t="31520" x="5300663" y="1571625"/>
          <p14:tracePt t="31521" x="5294313" y="1571625"/>
          <p14:tracePt t="31522" x="5286375" y="1585913"/>
          <p14:tracePt t="31523" x="5280025" y="1585913"/>
          <p14:tracePt t="31524" x="5265738" y="1593850"/>
          <p14:tracePt t="31526" x="5265738" y="1600200"/>
          <p14:tracePt t="31526" x="5259388" y="1608138"/>
          <p14:tracePt t="31527" x="5245100" y="1614488"/>
          <p14:tracePt t="31528" x="5237163" y="1614488"/>
          <p14:tracePt t="31529" x="5222875" y="1628775"/>
          <p14:tracePt t="31531" x="5216525" y="1636713"/>
          <p14:tracePt t="31532" x="5202238" y="1643063"/>
          <p14:tracePt t="31533" x="5194300" y="1657350"/>
          <p14:tracePt t="31534" x="5180013" y="1657350"/>
          <p14:tracePt t="31535" x="5173663" y="1665288"/>
          <p14:tracePt t="31536" x="5165725" y="1679575"/>
          <p14:tracePt t="31538" x="5159375" y="1679575"/>
          <p14:tracePt t="31538" x="5151438" y="1685925"/>
          <p14:tracePt t="31539" x="5137150" y="1700213"/>
          <p14:tracePt t="31540" x="5130800" y="1708150"/>
          <p14:tracePt t="31541" x="5122863" y="1714500"/>
          <p14:tracePt t="31542" x="5108575" y="1720850"/>
          <p14:tracePt t="31544" x="5108575" y="1728788"/>
          <p14:tracePt t="31544" x="5094288" y="1735138"/>
          <p14:tracePt t="31545" x="5087938" y="1749425"/>
          <p14:tracePt t="31546" x="5073650" y="1757363"/>
          <p14:tracePt t="31547" x="5067300" y="1763713"/>
          <p14:tracePt t="31548" x="5059363" y="1771650"/>
          <p14:tracePt t="31550" x="5053013" y="1785938"/>
          <p14:tracePt t="31550" x="5045075" y="1792288"/>
          <p14:tracePt t="31551" x="5030788" y="1800225"/>
          <p14:tracePt t="31552" x="5024438" y="1814513"/>
          <p14:tracePt t="31553" x="5010150" y="1820863"/>
          <p14:tracePt t="31554" x="5010150" y="1835150"/>
          <p14:tracePt t="31556" x="4995863" y="1843088"/>
          <p14:tracePt t="31556" x="4987925" y="1857375"/>
          <p14:tracePt t="31557" x="4973638" y="1871663"/>
          <p14:tracePt t="31558" x="4967288" y="1878013"/>
          <p14:tracePt t="31559" x="4953000" y="1892300"/>
          <p14:tracePt t="31561" x="4953000" y="1900238"/>
          <p14:tracePt t="31562" x="4938713" y="1906588"/>
          <p14:tracePt t="31562" x="4930775" y="1920875"/>
          <p14:tracePt t="31563" x="4916488" y="1935163"/>
          <p14:tracePt t="31564" x="4910138" y="1941513"/>
          <p14:tracePt t="31565" x="4902200" y="1955800"/>
          <p14:tracePt t="31566" x="4895850" y="1963738"/>
          <p14:tracePt t="31567" x="4881563" y="1978025"/>
          <p14:tracePt t="31568" x="4875213" y="1992313"/>
          <p14:tracePt t="31569" x="4860925" y="2006600"/>
          <p14:tracePt t="31570" x="4852988" y="2020888"/>
          <p14:tracePt t="31571" x="4846638" y="2027238"/>
          <p14:tracePt t="31573" x="4838700" y="2041525"/>
          <p14:tracePt t="31573" x="4824413" y="2055813"/>
          <p14:tracePt t="31574" x="4818063" y="2070100"/>
          <p14:tracePt t="31575" x="4803775" y="2084388"/>
          <p14:tracePt t="31576" x="4795838" y="2098675"/>
          <p14:tracePt t="31577" x="4789488" y="2112963"/>
          <p14:tracePt t="31579" x="4781550" y="2119313"/>
          <p14:tracePt t="31579" x="4767263" y="2133600"/>
          <p14:tracePt t="31580" x="4760913" y="2155825"/>
          <p14:tracePt t="31581" x="4752975" y="2170113"/>
          <p14:tracePt t="31582" x="4746625" y="2176463"/>
          <p14:tracePt t="31584" x="4732338" y="2190750"/>
          <p14:tracePt t="31584" x="4732338" y="2212975"/>
          <p14:tracePt t="31585" x="4718050" y="2219325"/>
          <p14:tracePt t="31586" x="4703763" y="2241550"/>
          <p14:tracePt t="31587" x="4703763" y="2255838"/>
          <p14:tracePt t="31588" x="4689475" y="2270125"/>
          <p14:tracePt t="31589" x="4681538" y="2284413"/>
          <p14:tracePt t="31591" x="4675188" y="2297113"/>
          <p14:tracePt t="31591" x="4668838" y="2319338"/>
          <p14:tracePt t="31592" x="4660900" y="2333625"/>
          <p14:tracePt t="31593" x="4646613" y="2347913"/>
          <p14:tracePt t="31594" x="4646613" y="2362200"/>
          <p14:tracePt t="31595" x="4632325" y="2376488"/>
          <p14:tracePt t="31597" x="4625975" y="2397125"/>
          <p14:tracePt t="31597" x="4618038" y="2411413"/>
          <p14:tracePt t="31598" x="4611688" y="2425700"/>
          <p14:tracePt t="31599" x="4603750" y="2447925"/>
          <p14:tracePt t="31600" x="4597400" y="2462213"/>
          <p14:tracePt t="31601" x="4589463" y="2476500"/>
          <p14:tracePt t="31603" x="4583113" y="2489200"/>
          <p14:tracePt t="31603" x="4575175" y="2503488"/>
          <p14:tracePt t="31604" x="4568825" y="2525713"/>
          <p14:tracePt t="31605" x="4560888" y="2546350"/>
          <p14:tracePt t="31606" x="4554538" y="2560638"/>
          <p14:tracePt t="31607" x="4546600" y="2582863"/>
          <p14:tracePt t="31609" x="4540250" y="2597150"/>
          <p14:tracePt t="31609" x="4540250" y="2611438"/>
          <p14:tracePt t="31610" x="4525963" y="2632075"/>
          <p14:tracePt t="31611" x="4518025" y="2654300"/>
          <p14:tracePt t="31612" x="4518025" y="2667000"/>
          <p14:tracePt t="31613" x="4511675" y="2681288"/>
          <p14:tracePt t="31615" x="4503738" y="2695575"/>
          <p14:tracePt t="31615" x="4503738" y="2709863"/>
          <p14:tracePt t="31616" x="4497388" y="2738438"/>
          <p14:tracePt t="31618" x="4489450" y="2752725"/>
          <p14:tracePt t="31618" x="4489450" y="2767013"/>
          <p14:tracePt t="31619" x="4483100" y="2781300"/>
          <p14:tracePt t="31620" x="4475163" y="2795588"/>
          <p14:tracePt t="31621" x="4475163" y="2817813"/>
          <p14:tracePt t="31622" x="4468813" y="2838450"/>
          <p14:tracePt t="31623" x="4462463" y="2859088"/>
          <p14:tracePt t="31624" x="4462463" y="2873375"/>
          <p14:tracePt t="31626" x="4454525" y="2887663"/>
          <p14:tracePt t="31626" x="4454525" y="2901950"/>
          <p14:tracePt t="31627" x="4454525" y="2916238"/>
          <p14:tracePt t="31628" x="4448175" y="2938463"/>
          <p14:tracePt t="31629" x="4448175" y="2952750"/>
          <p14:tracePt t="31630" x="4440238" y="2981325"/>
          <p14:tracePt t="31632" x="4440238" y="2995613"/>
          <p14:tracePt t="31632" x="4440238" y="3009900"/>
          <p14:tracePt t="31633" x="4433888" y="3024188"/>
          <p14:tracePt t="31635" x="4433888" y="3044825"/>
          <p14:tracePt t="31635" x="4433888" y="3065463"/>
          <p14:tracePt t="31636" x="4433888" y="3079750"/>
          <p14:tracePt t="31638" x="4433888" y="3094038"/>
          <p14:tracePt t="31638" x="4433888" y="3116263"/>
          <p14:tracePt t="31640" x="4433888" y="3130550"/>
          <p14:tracePt t="31640" x="4433888" y="3151188"/>
          <p14:tracePt t="31641" x="4433888" y="3173413"/>
          <p14:tracePt t="31642" x="4433888" y="3194050"/>
          <p14:tracePt t="31643" x="4433888" y="3208338"/>
          <p14:tracePt t="31644" x="4433888" y="3230563"/>
          <p14:tracePt t="31645" x="4433888" y="3243263"/>
          <p14:tracePt t="31646" x="4433888" y="3271838"/>
          <p14:tracePt t="31647" x="4433888" y="3286125"/>
          <p14:tracePt t="31648" x="4433888" y="3300413"/>
          <p14:tracePt t="31649" x="4433888" y="3322638"/>
          <p14:tracePt t="31650" x="4433888" y="3336925"/>
          <p14:tracePt t="31651" x="4433888" y="3357563"/>
          <p14:tracePt t="31652" x="4433888" y="3379788"/>
          <p14:tracePt t="31653" x="4433888" y="3400425"/>
          <p14:tracePt t="31654" x="4433888" y="3414713"/>
          <p14:tracePt t="31655" x="4433888" y="3435350"/>
          <p14:tracePt t="31656" x="4433888" y="3457575"/>
          <p14:tracePt t="31657" x="4440238" y="3478213"/>
          <p14:tracePt t="31658" x="4440238" y="3500438"/>
          <p14:tracePt t="31659" x="4448175" y="3521075"/>
          <p14:tracePt t="31661" x="4448175" y="3535363"/>
          <p14:tracePt t="31661" x="4448175" y="3557588"/>
          <p14:tracePt t="31662" x="4454525" y="3571875"/>
          <p14:tracePt t="31663" x="4454525" y="3592513"/>
          <p14:tracePt t="31664" x="4462463" y="3614738"/>
          <p14:tracePt t="31665" x="4468813" y="3627438"/>
          <p14:tracePt t="31666" x="4468813" y="3649663"/>
          <p14:tracePt t="31667" x="4468813" y="3670300"/>
          <p14:tracePt t="31668" x="4475163" y="3692525"/>
          <p14:tracePt t="31669" x="4483100" y="3706813"/>
          <p14:tracePt t="31670" x="4489450" y="3727450"/>
          <p14:tracePt t="31671" x="4497388" y="3749675"/>
          <p14:tracePt t="31673" x="4497388" y="3763963"/>
          <p14:tracePt t="31673" x="4503738" y="3778250"/>
          <p14:tracePt t="31674" x="4511675" y="3798888"/>
          <p14:tracePt t="31675" x="4511675" y="3819525"/>
          <p14:tracePt t="31676" x="4518025" y="3841750"/>
          <p14:tracePt t="31677" x="4525963" y="3856038"/>
          <p14:tracePt t="31679" x="4532313" y="3876675"/>
          <p14:tracePt t="31679" x="4532313" y="3890963"/>
          <p14:tracePt t="31680" x="4540250" y="3905250"/>
          <p14:tracePt t="31681" x="4546600" y="3927475"/>
          <p14:tracePt t="31682" x="4554538" y="3948113"/>
          <p14:tracePt t="31683" x="4554538" y="3962400"/>
          <p14:tracePt t="31685" x="4560888" y="3976688"/>
          <p14:tracePt t="31686" x="4568825" y="3990975"/>
          <p14:tracePt t="31686" x="4575175" y="4005263"/>
          <p14:tracePt t="31687" x="4583113" y="4025900"/>
          <p14:tracePt t="31688" x="4589463" y="4048125"/>
          <p14:tracePt t="31689" x="4597400" y="4054475"/>
          <p14:tracePt t="31690" x="4603750" y="4068763"/>
          <p14:tracePt t="31691" x="4611688" y="4090988"/>
          <p14:tracePt t="31692" x="4618038" y="4105275"/>
          <p14:tracePt t="31693" x="4618038" y="4119563"/>
          <p14:tracePt t="31695" x="4632325" y="4140200"/>
          <p14:tracePt t="31697" x="4640263" y="4168775"/>
          <p14:tracePt t="31697" x="4646613" y="4183063"/>
          <p14:tracePt t="31698" x="4660900" y="4197350"/>
          <p14:tracePt t="31699" x="4660900" y="4211638"/>
          <p14:tracePt t="31700" x="4675188" y="4232275"/>
          <p14:tracePt t="31701" x="4675188" y="4246563"/>
          <p14:tracePt t="31703" x="4681538" y="4254500"/>
          <p14:tracePt t="31703" x="4695825" y="4268788"/>
          <p14:tracePt t="31704" x="4695825" y="4289425"/>
          <p14:tracePt t="31705" x="4703763" y="4297363"/>
          <p14:tracePt t="31706" x="4718050" y="4318000"/>
          <p14:tracePt t="31707" x="4718050" y="4332288"/>
          <p14:tracePt t="31709" x="4732338" y="4346575"/>
          <p14:tracePt t="31709" x="4738688" y="4360863"/>
          <p14:tracePt t="31710" x="4738688" y="4368800"/>
          <p14:tracePt t="31711" x="4752975" y="4389438"/>
          <p14:tracePt t="31712" x="4752975" y="4403725"/>
          <p14:tracePt t="31713" x="4767263" y="4418013"/>
          <p14:tracePt t="31715" x="4775200" y="4432300"/>
          <p14:tracePt t="31715" x="4781550" y="4446588"/>
          <p14:tracePt t="31716" x="4789488" y="4460875"/>
          <p14:tracePt t="31717" x="4795838" y="4475163"/>
          <p14:tracePt t="31718" x="4803775" y="4489450"/>
          <p14:tracePt t="31719" x="4818063" y="4503738"/>
          <p14:tracePt t="31721" x="4818063" y="4518025"/>
          <p14:tracePt t="31721" x="4832350" y="4532313"/>
          <p14:tracePt t="31722" x="4832350" y="4538663"/>
          <p14:tracePt t="31723" x="4846638" y="4560888"/>
          <p14:tracePt t="31724" x="4852988" y="4573588"/>
          <p14:tracePt t="31726" x="4860925" y="4581525"/>
          <p14:tracePt t="31726" x="4875213" y="4602163"/>
          <p14:tracePt t="31727" x="4881563" y="4610100"/>
          <p14:tracePt t="31728" x="4887913" y="4624388"/>
          <p14:tracePt t="31729" x="4895850" y="4638675"/>
          <p14:tracePt t="31730" x="4910138" y="4659313"/>
          <p14:tracePt t="31732" x="4910138" y="4667250"/>
          <p14:tracePt t="31732" x="4924425" y="4681538"/>
          <p14:tracePt t="31733" x="4930775" y="4695825"/>
          <p14:tracePt t="31734" x="4945063" y="4702175"/>
          <p14:tracePt t="31735" x="4953000" y="4716463"/>
          <p14:tracePt t="31736" x="4959350" y="4738688"/>
          <p14:tracePt t="31738" x="4967288" y="4745038"/>
          <p14:tracePt t="31738" x="4981575" y="4759325"/>
          <p14:tracePt t="31739" x="4987925" y="4773613"/>
          <p14:tracePt t="31740" x="4995863" y="4779963"/>
          <p14:tracePt t="31741" x="5010150" y="4794250"/>
          <p14:tracePt t="31742" x="5024438" y="4816475"/>
          <p14:tracePt t="31743" x="5030788" y="4822825"/>
          <p14:tracePt t="31744" x="5038725" y="4837113"/>
          <p14:tracePt t="31745" x="5045075" y="4851400"/>
          <p14:tracePt t="31746" x="5059363" y="4859338"/>
          <p14:tracePt t="31747" x="5067300" y="4873625"/>
          <p14:tracePt t="31748" x="5087938" y="4887913"/>
          <p14:tracePt t="31750" x="5087938" y="4894263"/>
          <p14:tracePt t="31750" x="5108575" y="4908550"/>
          <p14:tracePt t="31751" x="5116513" y="4922838"/>
          <p14:tracePt t="31752" x="5122863" y="4930775"/>
          <p14:tracePt t="31753" x="5137150" y="4945063"/>
          <p14:tracePt t="31755" x="5145088" y="4957763"/>
          <p14:tracePt t="31756" x="5159375" y="4972050"/>
          <p14:tracePt t="31756" x="5165725" y="4979988"/>
          <p14:tracePt t="31757" x="5180013" y="4986338"/>
          <p14:tracePt t="31758" x="5194300" y="5000625"/>
          <p14:tracePt t="31759" x="5202238" y="5008563"/>
          <p14:tracePt t="31760" x="5222875" y="5029200"/>
          <p14:tracePt t="31762" x="5230813" y="5037138"/>
          <p14:tracePt t="31762" x="5237163" y="5043488"/>
          <p14:tracePt t="31763" x="5251450" y="5051425"/>
          <p14:tracePt t="31764" x="5265738" y="5065713"/>
          <p14:tracePt t="31765" x="5273675" y="5072063"/>
          <p14:tracePt t="31766" x="5294313" y="5086350"/>
          <p14:tracePt t="31768" x="5300663" y="5094288"/>
          <p14:tracePt t="31768" x="5314950" y="5108575"/>
          <p14:tracePt t="31769" x="5329238" y="5114925"/>
          <p14:tracePt t="31770" x="5337175" y="5122863"/>
          <p14:tracePt t="31771" x="5351463" y="5137150"/>
          <p14:tracePt t="31893" x="7023100" y="5122863"/>
          <p14:tracePt t="31894" x="7037388" y="5108575"/>
          <p14:tracePt t="31895" x="7051675" y="5100638"/>
          <p14:tracePt t="31897" x="7065963" y="5086350"/>
          <p14:tracePt t="31897" x="7088188" y="5072063"/>
          <p14:tracePt t="31898" x="7102475" y="5065713"/>
          <p14:tracePt t="31899" x="7115175" y="5043488"/>
          <p14:tracePt t="31900" x="7129463" y="5037138"/>
          <p14:tracePt t="31901" x="7151688" y="5022850"/>
          <p14:tracePt t="31902" x="7165975" y="5008563"/>
          <p14:tracePt t="31903" x="7180263" y="5000625"/>
          <p14:tracePt t="31904" x="7208838" y="4972050"/>
          <p14:tracePt t="31905" x="7223125" y="4965700"/>
          <p14:tracePt t="31906" x="7237413" y="4951413"/>
          <p14:tracePt t="31907" x="7251700" y="4937125"/>
          <p14:tracePt t="31909" x="7265988" y="4922838"/>
          <p14:tracePt t="31910" x="7280275" y="4908550"/>
          <p14:tracePt t="31910" x="7294563" y="4894263"/>
          <p14:tracePt t="31911" x="7321550" y="4873625"/>
          <p14:tracePt t="31912" x="7335838" y="4859338"/>
          <p14:tracePt t="31913" x="7350125" y="4845050"/>
          <p14:tracePt t="31915" x="7372350" y="4830763"/>
          <p14:tracePt t="31915" x="7386638" y="4816475"/>
          <p14:tracePt t="31916" x="7400925" y="4802188"/>
          <p14:tracePt t="31917" x="7421563" y="4779963"/>
          <p14:tracePt t="31918" x="7435850" y="4773613"/>
          <p14:tracePt t="31919" x="7450138" y="4752975"/>
          <p14:tracePt t="31921" x="7472363" y="4738688"/>
          <p14:tracePt t="31921" x="7486650" y="4724400"/>
          <p14:tracePt t="31922" x="7500938" y="4710113"/>
          <p14:tracePt t="31923" x="7527925" y="4687888"/>
          <p14:tracePt t="31924" x="7542213" y="4673600"/>
          <p14:tracePt t="31925" x="7556500" y="4659313"/>
          <p14:tracePt t="31927" x="7570788" y="4645025"/>
          <p14:tracePt t="31927" x="7585075" y="4624388"/>
          <p14:tracePt t="31928" x="7599363" y="4616450"/>
          <p14:tracePt t="31929" x="7627938" y="4595813"/>
          <p14:tracePt t="31930" x="7642225" y="4573588"/>
          <p14:tracePt t="31931" x="7656513" y="4567238"/>
          <p14:tracePt t="31932" x="7670800" y="4546600"/>
          <p14:tracePt t="31933" x="7693025" y="4532313"/>
          <p14:tracePt t="31934" x="7707313" y="4524375"/>
          <p14:tracePt t="31935" x="7721600" y="4503738"/>
          <p14:tracePt t="31936" x="7742238" y="4489450"/>
          <p14:tracePt t="31938" x="7756525" y="4481513"/>
          <p14:tracePt t="31938" x="7770813" y="4460875"/>
          <p14:tracePt t="31939" x="7785100" y="4452938"/>
          <p14:tracePt t="31940" x="7799388" y="4438650"/>
          <p14:tracePt t="31941" x="7820025" y="4418013"/>
          <p14:tracePt t="31942" x="7834313" y="4403725"/>
          <p14:tracePt t="31944" x="7848600" y="4389438"/>
          <p14:tracePt t="31944" x="7862888" y="4375150"/>
          <p14:tracePt t="31945" x="7877175" y="4360863"/>
          <p14:tracePt t="31946" x="7891463" y="4346575"/>
          <p14:tracePt t="31947" x="7905750" y="4332288"/>
          <p14:tracePt t="31948" x="7926388" y="4318000"/>
          <p14:tracePt t="31950" x="7934325" y="4311650"/>
          <p14:tracePt t="31950" x="7948613" y="4297363"/>
          <p14:tracePt t="31952" x="7962900" y="4283075"/>
          <p14:tracePt t="31952" x="7977188" y="4268788"/>
          <p14:tracePt t="31953" x="7991475" y="4254500"/>
          <p14:tracePt t="31954" x="8005763" y="4240213"/>
          <p14:tracePt t="31955" x="8012113" y="4225925"/>
          <p14:tracePt t="31956" x="8034338" y="4211638"/>
          <p14:tracePt t="31957" x="8040688" y="4197350"/>
          <p14:tracePt t="31958" x="8054975" y="4191000"/>
          <p14:tracePt t="31959" x="8069263" y="4168775"/>
          <p14:tracePt t="31960" x="8077200" y="4162425"/>
          <p14:tracePt t="31961" x="8091488" y="4148138"/>
          <p14:tracePt t="31962" x="8097838" y="4133850"/>
          <p14:tracePt t="31963" x="8112125" y="4119563"/>
          <p14:tracePt t="31964" x="8120063" y="4105275"/>
          <p14:tracePt t="31965" x="8132763" y="4090988"/>
          <p14:tracePt t="31966" x="8140700" y="4076700"/>
          <p14:tracePt t="31968" x="8154988" y="4062413"/>
          <p14:tracePt t="31968" x="8154988" y="4048125"/>
          <p14:tracePt t="31969" x="8169275" y="4033838"/>
          <p14:tracePt t="31970" x="8175625" y="4019550"/>
          <p14:tracePt t="31971" x="8189913" y="3998913"/>
          <p14:tracePt t="31972" x="8197850" y="3984625"/>
          <p14:tracePt t="31974" x="8204200" y="3970338"/>
          <p14:tracePt t="31974" x="8212138" y="3956050"/>
          <p14:tracePt t="31975" x="8218488" y="3941763"/>
          <p14:tracePt t="31976" x="8232775" y="3927475"/>
          <p14:tracePt t="31977" x="8240713" y="3905250"/>
          <p14:tracePt t="31978" x="8247063" y="3890963"/>
          <p14:tracePt t="31980" x="8255000" y="3876675"/>
          <p14:tracePt t="31980" x="8261350" y="3862388"/>
          <p14:tracePt t="31981" x="8269288" y="3841750"/>
          <p14:tracePt t="31982" x="8275638" y="3819525"/>
          <p14:tracePt t="31983" x="8283575" y="3798888"/>
          <p14:tracePt t="31984" x="8289925" y="3784600"/>
          <p14:tracePt t="31985" x="8297863" y="3770313"/>
          <p14:tracePt t="31986" x="8297863" y="3756025"/>
          <p14:tracePt t="31987" x="8312150" y="3735388"/>
          <p14:tracePt t="31988" x="8318500" y="3713163"/>
          <p14:tracePt t="31989" x="8318500" y="3692525"/>
          <p14:tracePt t="31990" x="8326438" y="3678238"/>
          <p14:tracePt t="31991" x="8332788" y="3656013"/>
          <p14:tracePt t="31992" x="8339138" y="3641725"/>
          <p14:tracePt t="31993" x="8339138" y="3627438"/>
          <p14:tracePt t="31994" x="8339138" y="3606800"/>
          <p14:tracePt t="31995" x="8347075" y="3586163"/>
          <p14:tracePt t="31997" x="8353425" y="3557588"/>
          <p14:tracePt t="31997" x="8353425" y="3543300"/>
          <p14:tracePt t="31998" x="8361363" y="3521075"/>
          <p14:tracePt t="31999" x="8361363" y="3506788"/>
          <p14:tracePt t="32000" x="8367713" y="3486150"/>
          <p14:tracePt t="32001" x="8367713" y="3463925"/>
          <p14:tracePt t="32002" x="8367713" y="3443288"/>
          <p14:tracePt t="32003" x="8367713" y="3422650"/>
          <p14:tracePt t="32004" x="8367713" y="3408363"/>
          <p14:tracePt t="32005" x="8375650" y="3386138"/>
          <p14:tracePt t="32006" x="8375650" y="3365500"/>
          <p14:tracePt t="32008" x="8375650" y="3343275"/>
          <p14:tracePt t="32008" x="8375650" y="3322638"/>
          <p14:tracePt t="32009" x="8375650" y="3308350"/>
          <p14:tracePt t="32010" x="8375650" y="3286125"/>
          <p14:tracePt t="32011" x="8375650" y="3265488"/>
          <p14:tracePt t="32012" x="8375650" y="3243263"/>
          <p14:tracePt t="32013" x="8375650" y="3222625"/>
          <p14:tracePt t="32015" x="8375650" y="3201988"/>
          <p14:tracePt t="32015" x="8375650" y="3179763"/>
          <p14:tracePt t="32016" x="8375650" y="3165475"/>
          <p14:tracePt t="32017" x="8375650" y="3144838"/>
          <p14:tracePt t="32018" x="8375650" y="3122613"/>
          <p14:tracePt t="32019" x="8375650" y="3101975"/>
          <p14:tracePt t="32020" x="8375650" y="3079750"/>
          <p14:tracePt t="32021" x="8375650" y="3059113"/>
          <p14:tracePt t="32022" x="8375650" y="3038475"/>
          <p14:tracePt t="32023" x="8375650" y="3016250"/>
          <p14:tracePt t="32024" x="8375650" y="2995613"/>
          <p14:tracePt t="32025" x="8367713" y="2973388"/>
          <p14:tracePt t="32026" x="8367713" y="2952750"/>
          <p14:tracePt t="32027" x="8361363" y="2938463"/>
          <p14:tracePt t="32028" x="8361363" y="2916238"/>
          <p14:tracePt t="32029" x="8353425" y="2901950"/>
          <p14:tracePt t="32030" x="8353425" y="2881313"/>
          <p14:tracePt t="32031" x="8353425" y="2859088"/>
          <p14:tracePt t="32032" x="8347075" y="2838450"/>
          <p14:tracePt t="32033" x="8347075" y="2824163"/>
          <p14:tracePt t="32034" x="8339138" y="2803525"/>
          <p14:tracePt t="32035" x="8332788" y="2781300"/>
          <p14:tracePt t="32036" x="8332788" y="2767013"/>
          <p14:tracePt t="32037" x="8332788" y="2746375"/>
          <p14:tracePt t="32039" x="8326438" y="2732088"/>
          <p14:tracePt t="32039" x="8318500" y="2717800"/>
          <p14:tracePt t="32040" x="8318500" y="2703513"/>
          <p14:tracePt t="32041" x="8312150" y="2681288"/>
          <p14:tracePt t="32042" x="8312150" y="2667000"/>
          <p14:tracePt t="32044" x="8304213" y="2646363"/>
          <p14:tracePt t="32044" x="8297863" y="2632075"/>
          <p14:tracePt t="32045" x="8297863" y="2617788"/>
          <p14:tracePt t="32046" x="8289925" y="2603500"/>
          <p14:tracePt t="32047" x="8289925" y="2582863"/>
          <p14:tracePt t="32048" x="8283575" y="2568575"/>
          <p14:tracePt t="32050" x="8275638" y="2554288"/>
          <p14:tracePt t="32050" x="8269288" y="2540000"/>
          <p14:tracePt t="32051" x="8269288" y="2532063"/>
          <p14:tracePt t="32052" x="8261350" y="2511425"/>
          <p14:tracePt t="32053" x="8261350" y="2497138"/>
          <p14:tracePt t="32054" x="8255000" y="2489200"/>
          <p14:tracePt t="32055" x="8255000" y="2468563"/>
          <p14:tracePt t="32056" x="8247063" y="2454275"/>
          <p14:tracePt t="32057" x="8240713" y="2439988"/>
          <p14:tracePt t="32058" x="8232775" y="2433638"/>
          <p14:tracePt t="32059" x="8232775" y="2425700"/>
          <p14:tracePt t="32060" x="8232775" y="2405063"/>
          <p14:tracePt t="32062" x="8226425" y="2390775"/>
          <p14:tracePt t="32062" x="8218488" y="2382838"/>
          <p14:tracePt t="32063" x="8218488" y="2368550"/>
          <p14:tracePt t="32064" x="8212138" y="2354263"/>
          <p14:tracePt t="32065" x="8204200" y="2347913"/>
          <p14:tracePt t="32066" x="8204200" y="2333625"/>
          <p14:tracePt t="32068" x="8204200" y="2319338"/>
          <p14:tracePt t="32068" x="8189913" y="2305050"/>
          <p14:tracePt t="32069" x="8189913" y="2297113"/>
          <p14:tracePt t="32070" x="8183563" y="2284413"/>
          <p14:tracePt t="32071" x="8183563" y="2276475"/>
          <p14:tracePt t="32072" x="8175625" y="2262188"/>
          <p14:tracePt t="32074" x="8161338" y="2255838"/>
          <p14:tracePt t="32074" x="8161338" y="2233613"/>
          <p14:tracePt t="32075" x="8154988" y="2227263"/>
          <p14:tracePt t="32076" x="8147050" y="2219325"/>
          <p14:tracePt t="32077" x="8147050" y="2205038"/>
          <p14:tracePt t="32078" x="8140700" y="2198688"/>
          <p14:tracePt t="32080" x="8132763" y="2184400"/>
          <p14:tracePt t="32080" x="8132763" y="2170113"/>
          <p14:tracePt t="32081" x="8126413" y="2155825"/>
          <p14:tracePt t="32082" x="8120063" y="2147888"/>
          <p14:tracePt t="32083" x="8112125" y="2133600"/>
          <p14:tracePt t="32084" x="8105775" y="2127250"/>
          <p14:tracePt t="32085" x="8097838" y="2112963"/>
          <p14:tracePt t="32086" x="8097838" y="2098675"/>
          <p14:tracePt t="32088" x="8091488" y="2084388"/>
          <p14:tracePt t="32088" x="8083550" y="2078038"/>
          <p14:tracePt t="32089" x="8077200" y="2063750"/>
          <p14:tracePt t="32090" x="8069263" y="2049463"/>
          <p14:tracePt t="32091" x="8062913" y="2041525"/>
          <p14:tracePt t="32092" x="8054975" y="2027238"/>
          <p14:tracePt t="32093" x="8040688" y="2006600"/>
          <p14:tracePt t="32094" x="8040688" y="1998663"/>
          <p14:tracePt t="32095" x="8034338" y="1992313"/>
          <p14:tracePt t="32096" x="8026400" y="1970088"/>
          <p14:tracePt t="32097" x="8020050" y="1963738"/>
          <p14:tracePt t="32098" x="8005763" y="1949450"/>
          <p14:tracePt t="32099" x="7997825" y="1927225"/>
          <p14:tracePt t="32100" x="7991475" y="1920875"/>
          <p14:tracePt t="32101" x="7983538" y="1906588"/>
          <p14:tracePt t="32103" x="7977188" y="1900238"/>
          <p14:tracePt t="32103" x="7969250" y="1878013"/>
          <p14:tracePt t="32104" x="7954963" y="1863725"/>
          <p14:tracePt t="32105" x="7948613" y="1857375"/>
          <p14:tracePt t="32106" x="7940675" y="1835150"/>
          <p14:tracePt t="32107" x="7934325" y="1828800"/>
          <p14:tracePt t="32108" x="7926388" y="1820863"/>
          <p14:tracePt t="32109" x="7913688" y="1800225"/>
          <p14:tracePt t="32110" x="7905750" y="1785938"/>
          <p14:tracePt t="32111" x="7891463" y="1778000"/>
          <p14:tracePt t="32112" x="7891463" y="1763713"/>
          <p14:tracePt t="32113" x="7877175" y="1749425"/>
          <p14:tracePt t="32115" x="7870825" y="1743075"/>
          <p14:tracePt t="32115" x="7856538" y="1728788"/>
          <p14:tracePt t="32116" x="7848600" y="1714500"/>
          <p14:tracePt t="32117" x="7834313" y="1708150"/>
          <p14:tracePt t="32118" x="7827963" y="1685925"/>
          <p14:tracePt t="32119" x="7813675" y="1679575"/>
          <p14:tracePt t="32121" x="7805738" y="1671638"/>
          <p14:tracePt t="32121" x="7799388" y="1657350"/>
          <p14:tracePt t="32122" x="7785100" y="1643063"/>
          <p14:tracePt t="32123" x="7777163" y="1628775"/>
          <p14:tracePt t="32124" x="7762875" y="1622425"/>
          <p14:tracePt t="32125" x="7756525" y="1614488"/>
          <p14:tracePt t="32127" x="7742238" y="1600200"/>
          <p14:tracePt t="32127" x="7742238" y="1593850"/>
          <p14:tracePt t="32128" x="7721600" y="1571625"/>
          <p14:tracePt t="32129" x="7713663" y="1565275"/>
          <p14:tracePt t="32130" x="7707313" y="1557338"/>
          <p14:tracePt t="32131" x="7693025" y="1543050"/>
          <p14:tracePt t="32133" x="7685088" y="1536700"/>
          <p14:tracePt t="32133" x="7670800" y="1522413"/>
          <p14:tracePt t="32134" x="7664450" y="1516063"/>
          <p14:tracePt t="32135" x="7650163" y="1508125"/>
          <p14:tracePt t="32136" x="7642225" y="1493838"/>
          <p14:tracePt t="32137" x="7635875" y="1487488"/>
          <p14:tracePt t="32139" x="7621588" y="1479550"/>
          <p14:tracePt t="32139" x="7613650" y="1473200"/>
          <p14:tracePt t="32140" x="7599363" y="1458913"/>
          <p14:tracePt t="32141" x="7585075" y="1450975"/>
          <p14:tracePt t="32142" x="7578725" y="1436688"/>
          <p14:tracePt t="32143" x="7564438" y="1430338"/>
          <p14:tracePt t="32145" x="7556500" y="1422400"/>
          <p14:tracePt t="32145" x="7542213" y="1416050"/>
          <p14:tracePt t="32146" x="7535863" y="1401763"/>
          <p14:tracePt t="32147" x="7527925" y="1393825"/>
          <p14:tracePt t="32148" x="7515225" y="1387475"/>
          <p14:tracePt t="32150" x="7507288" y="1379538"/>
          <p14:tracePt t="32150" x="7493000" y="1373188"/>
          <p14:tracePt t="32151" x="7486650" y="1365250"/>
          <p14:tracePt t="32153" x="7472363" y="1358900"/>
          <p14:tracePt t="32153" x="7458075" y="1344613"/>
          <p14:tracePt t="32154" x="7450138" y="1344613"/>
          <p14:tracePt t="32156" x="7443788" y="1330325"/>
          <p14:tracePt t="32156" x="7435850" y="1330325"/>
          <p14:tracePt t="32157" x="7429500" y="1323975"/>
          <p14:tracePt t="32158" x="7415213" y="1316038"/>
          <p14:tracePt t="32159" x="7400925" y="1309688"/>
          <p14:tracePt t="32160" x="7392988" y="1301750"/>
          <p14:tracePt t="32161" x="7378700" y="1301750"/>
          <p14:tracePt t="32162" x="7372350" y="1295400"/>
          <p14:tracePt t="32163" x="7364413" y="1287463"/>
          <p14:tracePt t="32164" x="7350125" y="1281113"/>
          <p14:tracePt t="32165" x="7343775" y="1273175"/>
          <p14:tracePt t="32166" x="7335838" y="1266825"/>
          <p14:tracePt t="32167" x="7321550" y="1266825"/>
          <p14:tracePt t="32168" x="7315200" y="1258888"/>
          <p14:tracePt t="32169" x="7300913" y="1252538"/>
          <p14:tracePt t="32170" x="7294563" y="1252538"/>
          <p14:tracePt t="32171" x="7286625" y="1244600"/>
          <p14:tracePt t="32172" x="7272338" y="1238250"/>
          <p14:tracePt t="32174" x="7265988" y="1238250"/>
          <p14:tracePt t="32174" x="7258050" y="1238250"/>
          <p14:tracePt t="32175" x="7243763" y="1230313"/>
          <p14:tracePt t="32176" x="7237413" y="1223963"/>
          <p14:tracePt t="32177" x="7229475" y="1223963"/>
          <p14:tracePt t="32178" x="7215188" y="1223963"/>
          <p14:tracePt t="32179" x="7208838" y="1216025"/>
          <p14:tracePt t="32180" x="7200900" y="1209675"/>
          <p14:tracePt t="32181" x="7186613" y="1209675"/>
          <p14:tracePt t="32182" x="7172325" y="1209675"/>
          <p14:tracePt t="32183" x="7165975" y="1201738"/>
          <p14:tracePt t="32184" x="7158038" y="1201738"/>
          <p14:tracePt t="32185" x="7143750" y="1195388"/>
          <p14:tracePt t="32186" x="7137400" y="1195388"/>
          <p14:tracePt t="32187" x="7123113" y="1195388"/>
          <p14:tracePt t="32188" x="7108825" y="1187450"/>
          <p14:tracePt t="32189" x="7102475" y="1187450"/>
          <p14:tracePt t="32190" x="7094538" y="1181100"/>
          <p14:tracePt t="32191" x="7080250" y="1181100"/>
          <p14:tracePt t="32192" x="7073900" y="1173163"/>
          <p14:tracePt t="32193" x="7065963" y="1173163"/>
          <p14:tracePt t="32194" x="7051675" y="1173163"/>
          <p14:tracePt t="32195" x="7037388" y="1173163"/>
          <p14:tracePt t="32196" x="7031038" y="1173163"/>
          <p14:tracePt t="32197" x="7016750" y="1166813"/>
          <p14:tracePt t="32198" x="7002463" y="1166813"/>
          <p14:tracePt t="32199" x="6994525" y="1166813"/>
          <p14:tracePt t="32200" x="6980238" y="1158875"/>
          <p14:tracePt t="32201" x="6973888" y="1158875"/>
          <p14:tracePt t="32202" x="6959600" y="1152525"/>
          <p14:tracePt t="32204" x="6945313" y="1152525"/>
          <p14:tracePt t="32204" x="6937375" y="1152525"/>
          <p14:tracePt t="32205" x="6923088" y="1152525"/>
          <p14:tracePt t="32206" x="6908800" y="1152525"/>
          <p14:tracePt t="32207" x="6896100" y="1152525"/>
          <p14:tracePt t="32209" x="6888163" y="1152525"/>
          <p14:tracePt t="32209" x="6873875" y="1152525"/>
          <p14:tracePt t="32210" x="6867525" y="1152525"/>
          <p14:tracePt t="32211" x="6853238" y="1152525"/>
          <p14:tracePt t="32212" x="6831013" y="1152525"/>
          <p14:tracePt t="32213" x="6816725" y="1152525"/>
          <p14:tracePt t="32214" x="6810375" y="1152525"/>
          <p14:tracePt t="32215" x="6796088" y="1152525"/>
          <p14:tracePt t="32216" x="6788150" y="1152525"/>
          <p14:tracePt t="32217" x="6767513" y="1152525"/>
          <p14:tracePt t="32218" x="6753225" y="1152525"/>
          <p14:tracePt t="32219" x="6738938" y="1152525"/>
          <p14:tracePt t="32221" x="6731000" y="1152525"/>
          <p14:tracePt t="32221" x="6716713" y="1152525"/>
          <p14:tracePt t="32222" x="6704013" y="1152525"/>
          <p14:tracePt t="32223" x="6689725" y="1152525"/>
          <p14:tracePt t="32224" x="6675438" y="1152525"/>
          <p14:tracePt t="32225" x="6661150" y="1152525"/>
          <p14:tracePt t="32226" x="6646863" y="1152525"/>
          <p14:tracePt t="32227" x="6638925" y="1152525"/>
          <p14:tracePt t="32228" x="6618288" y="1152525"/>
          <p14:tracePt t="32229" x="6604000" y="1152525"/>
          <p14:tracePt t="32230" x="6589713" y="1152525"/>
          <p14:tracePt t="32231" x="6575425" y="1152525"/>
          <p14:tracePt t="32232" x="6561138" y="1152525"/>
          <p14:tracePt t="32233" x="6546850" y="1158875"/>
          <p14:tracePt t="32234" x="6532563" y="1158875"/>
          <p14:tracePt t="32235" x="6518275" y="1158875"/>
          <p14:tracePt t="32236" x="6503988" y="1166813"/>
          <p14:tracePt t="32237" x="6489700" y="1166813"/>
          <p14:tracePt t="32238" x="6475413" y="1166813"/>
          <p14:tracePt t="32239" x="6461125" y="1173163"/>
          <p14:tracePt t="32240" x="6446838" y="1173163"/>
          <p14:tracePt t="32242" x="6432550" y="1181100"/>
          <p14:tracePt t="32242" x="6418263" y="1187450"/>
          <p14:tracePt t="32243" x="6403975" y="1187450"/>
          <p14:tracePt t="32244" x="6389688" y="1195388"/>
          <p14:tracePt t="32245" x="6375400" y="1195388"/>
          <p14:tracePt t="32246" x="6361113" y="1201738"/>
          <p14:tracePt t="32247" x="6354763" y="1201738"/>
          <p14:tracePt t="32248" x="6326188" y="1209675"/>
          <p14:tracePt t="32249" x="6318250" y="1216025"/>
          <p14:tracePt t="32250" x="6303963" y="1223963"/>
          <p14:tracePt t="32251" x="6291263" y="1223963"/>
          <p14:tracePt t="32252" x="6269038" y="1230313"/>
          <p14:tracePt t="32253" x="6262688" y="1238250"/>
          <p14:tracePt t="32254" x="6240463" y="1238250"/>
          <p14:tracePt t="32255" x="6234113" y="1244600"/>
          <p14:tracePt t="32256" x="6211888" y="1252538"/>
          <p14:tracePt t="32257" x="6197600" y="1258888"/>
          <p14:tracePt t="32258" x="6183313" y="1258888"/>
          <p14:tracePt t="32259" x="6176963" y="1266825"/>
          <p14:tracePt t="32260" x="6154738" y="1273175"/>
          <p14:tracePt t="32262" x="6140450" y="1273175"/>
          <p14:tracePt t="32262" x="6126163" y="1287463"/>
          <p14:tracePt t="32263" x="6111875" y="1295400"/>
          <p14:tracePt t="32264" x="6105525" y="1295400"/>
          <p14:tracePt t="32265" x="6084888" y="1301750"/>
          <p14:tracePt t="32266" x="6062663" y="1316038"/>
          <p14:tracePt t="32267" x="6056313" y="1316038"/>
          <p14:tracePt t="32268" x="6042025" y="1323975"/>
          <p14:tracePt t="32269" x="6019800" y="1330325"/>
          <p14:tracePt t="32270" x="6005513" y="1336675"/>
          <p14:tracePt t="32271" x="5991225" y="1336675"/>
          <p14:tracePt t="32273" x="5976938" y="1350963"/>
          <p14:tracePt t="32274" x="5962650" y="1358900"/>
          <p14:tracePt t="32274" x="5942013" y="1358900"/>
          <p14:tracePt t="32275" x="5927725" y="1373188"/>
          <p14:tracePt t="32276" x="5913438" y="1373188"/>
          <p14:tracePt t="32277" x="5899150" y="1379538"/>
          <p14:tracePt t="32278" x="5878513" y="1393825"/>
          <p14:tracePt t="32280" x="5864225" y="1393825"/>
          <p14:tracePt t="32280" x="5849938" y="1408113"/>
          <p14:tracePt t="32281" x="5835650" y="1416050"/>
          <p14:tracePt t="32282" x="5821363" y="1416050"/>
          <p14:tracePt t="32283" x="5799138" y="1422400"/>
          <p14:tracePt t="32284" x="5784850" y="1436688"/>
          <p14:tracePt t="32286" x="5764213" y="1436688"/>
          <p14:tracePt t="32286" x="5749925" y="1444625"/>
          <p14:tracePt t="32287" x="5735638" y="1458913"/>
          <p14:tracePt t="32288" x="5713413" y="1458913"/>
          <p14:tracePt t="32290" x="5699125" y="1465263"/>
          <p14:tracePt t="32290" x="5686425" y="1479550"/>
          <p14:tracePt t="32291" x="5664200" y="1479550"/>
          <p14:tracePt t="32292" x="5649913" y="1493838"/>
          <p14:tracePt t="32293" x="5635625" y="1501775"/>
          <p14:tracePt t="32294" x="5614988" y="1501775"/>
          <p14:tracePt t="32295" x="5600700" y="1508125"/>
          <p14:tracePt t="32296" x="5578475" y="1522413"/>
          <p14:tracePt t="32297" x="5564188" y="1522413"/>
          <p14:tracePt t="32298" x="5543550" y="1536700"/>
          <p14:tracePt t="32299" x="5529263" y="1543050"/>
          <p14:tracePt t="32300" x="5514975" y="1543050"/>
          <p14:tracePt t="32301" x="5500688" y="1557338"/>
          <p14:tracePt t="32302" x="5486400" y="1565275"/>
          <p14:tracePt t="32303" x="5457825" y="1571625"/>
          <p14:tracePt t="32305" x="5443538" y="1579563"/>
          <p14:tracePt t="32305" x="5429250" y="1585913"/>
          <p14:tracePt t="32307" x="5414963" y="1593850"/>
          <p14:tracePt t="32307" x="5400675" y="1600200"/>
          <p14:tracePt t="32308" x="5372100" y="1608138"/>
          <p14:tracePt t="32309" x="5357813" y="1614488"/>
          <p14:tracePt t="32310" x="5343525" y="1622425"/>
          <p14:tracePt t="32311" x="5337175" y="1628775"/>
          <p14:tracePt t="32312" x="5314950" y="1636713"/>
          <p14:tracePt t="32313" x="5300663" y="1651000"/>
          <p14:tracePt t="32315" x="5280025" y="1651000"/>
          <p14:tracePt t="32315" x="5273675" y="1665288"/>
          <p14:tracePt t="32316" x="5251450" y="1665288"/>
          <p14:tracePt t="32317" x="5237163" y="1671638"/>
          <p14:tracePt t="32318" x="5222875" y="1685925"/>
          <p14:tracePt t="32319" x="5216525" y="1685925"/>
          <p14:tracePt t="32320" x="5187950" y="1700213"/>
          <p14:tracePt t="32321" x="5180013" y="1708150"/>
          <p14:tracePt t="32322" x="5165725" y="1714500"/>
          <p14:tracePt t="32323" x="5151438" y="1720850"/>
          <p14:tracePt t="32324" x="5137150" y="1728788"/>
          <p14:tracePt t="32325" x="5130800" y="1735138"/>
          <p14:tracePt t="32326" x="5108575" y="1749425"/>
          <p14:tracePt t="32327" x="5094288" y="1749425"/>
          <p14:tracePt t="32328" x="5087938" y="1763713"/>
          <p14:tracePt t="32329" x="5073650" y="1763713"/>
          <p14:tracePt t="32330" x="5059363" y="1778000"/>
          <p14:tracePt t="32331" x="5053013" y="1785938"/>
          <p14:tracePt t="32333" x="5038725" y="1792288"/>
          <p14:tracePt t="32333" x="5016500" y="1806575"/>
          <p14:tracePt t="32334" x="5010150" y="1814513"/>
          <p14:tracePt t="32335" x="5002213" y="1820863"/>
          <p14:tracePt t="32336" x="4987925" y="1828800"/>
          <p14:tracePt t="32337" x="4981575" y="1835150"/>
          <p14:tracePt t="32339" x="4967288" y="1843088"/>
          <p14:tracePt t="32339" x="4953000" y="1857375"/>
          <p14:tracePt t="32340" x="4945063" y="1863725"/>
          <p14:tracePt t="32342" x="4930775" y="1871663"/>
          <p14:tracePt t="32342" x="4930775" y="1878013"/>
          <p14:tracePt t="32343" x="4916488" y="1892300"/>
          <p14:tracePt t="32345" x="4902200" y="1900238"/>
          <p14:tracePt t="32345" x="4895850" y="1906588"/>
          <p14:tracePt t="32346" x="4887913" y="1920875"/>
          <p14:tracePt t="32347" x="4881563" y="1927225"/>
          <p14:tracePt t="32348" x="4875213" y="1935163"/>
          <p14:tracePt t="32349" x="4860925" y="1941513"/>
          <p14:tracePt t="32350" x="4852988" y="1955800"/>
          <p14:tracePt t="32351" x="4846638" y="1963738"/>
          <p14:tracePt t="32352" x="4838700" y="1978025"/>
          <p14:tracePt t="32353" x="4832350" y="1984375"/>
          <p14:tracePt t="32354" x="4824413" y="1992313"/>
          <p14:tracePt t="32355" x="4810125" y="2006600"/>
          <p14:tracePt t="32356" x="4803775" y="2020888"/>
          <p14:tracePt t="32357" x="4795838" y="2027238"/>
          <p14:tracePt t="32358" x="4795838" y="2041525"/>
          <p14:tracePt t="32359" x="4781550" y="2041525"/>
          <p14:tracePt t="32360" x="4775200" y="2063750"/>
          <p14:tracePt t="32362" x="4775200" y="2070100"/>
          <p14:tracePt t="32362" x="4760913" y="2078038"/>
          <p14:tracePt t="32363" x="4760913" y="2098675"/>
          <p14:tracePt t="32364" x="4752975" y="2105025"/>
          <p14:tracePt t="32365" x="4746625" y="2112963"/>
          <p14:tracePt t="32366" x="4738688" y="2127250"/>
          <p14:tracePt t="32367" x="4732338" y="2141538"/>
          <p14:tracePt t="32368" x="4724400" y="2147888"/>
          <p14:tracePt t="32369" x="4718050" y="2170113"/>
          <p14:tracePt t="32370" x="4710113" y="2176463"/>
          <p14:tracePt t="32371" x="4710113" y="2190750"/>
          <p14:tracePt t="32372" x="4703763" y="2198688"/>
          <p14:tracePt t="32374" x="4695825" y="2212975"/>
          <p14:tracePt t="32374" x="4689475" y="2233613"/>
          <p14:tracePt t="32375" x="4689475" y="2241550"/>
          <p14:tracePt t="32376" x="4689475" y="2255838"/>
          <p14:tracePt t="32377" x="4681538" y="2270125"/>
          <p14:tracePt t="32378" x="4675188" y="2284413"/>
          <p14:tracePt t="32379" x="4675188" y="2290763"/>
          <p14:tracePt t="32380" x="4668838" y="2311400"/>
          <p14:tracePt t="32381" x="4660900" y="2325688"/>
          <p14:tracePt t="32382" x="4654550" y="2339975"/>
          <p14:tracePt t="32383" x="4654550" y="2354263"/>
          <p14:tracePt t="32384" x="4654550" y="2362200"/>
          <p14:tracePt t="32386" x="4646613" y="2382838"/>
          <p14:tracePt t="32386" x="4646613" y="2405063"/>
          <p14:tracePt t="32387" x="4640263" y="2411413"/>
          <p14:tracePt t="32388" x="4640263" y="2425700"/>
          <p14:tracePt t="32389" x="4640263" y="2439988"/>
          <p14:tracePt t="32390" x="4632325" y="2462213"/>
          <p14:tracePt t="32391" x="4632325" y="2476500"/>
          <p14:tracePt t="32392" x="4625975" y="2489200"/>
          <p14:tracePt t="32394" x="4618038" y="2503488"/>
          <p14:tracePt t="32394" x="4618038" y="2517775"/>
          <p14:tracePt t="32395" x="4618038" y="2532063"/>
          <p14:tracePt t="32396" x="4618038" y="2554288"/>
          <p14:tracePt t="32397" x="4611688" y="2568575"/>
          <p14:tracePt t="32398" x="4611688" y="2582863"/>
          <p14:tracePt t="32399" x="4611688" y="2597150"/>
          <p14:tracePt t="32400" x="4603750" y="2611438"/>
          <p14:tracePt t="32401" x="4603750" y="2625725"/>
          <p14:tracePt t="32402" x="4603750" y="2646363"/>
          <p14:tracePt t="32403" x="4597400" y="2660650"/>
          <p14:tracePt t="32404" x="4597400" y="2674938"/>
          <p14:tracePt t="32405" x="4597400" y="2689225"/>
          <p14:tracePt t="32406" x="4597400" y="2703513"/>
          <p14:tracePt t="32407" x="4597400" y="2717800"/>
          <p14:tracePt t="32408" x="4597400" y="2732088"/>
          <p14:tracePt t="32409" x="4597400" y="2752725"/>
          <p14:tracePt t="32410" x="4589463" y="2767013"/>
          <p14:tracePt t="32411" x="4589463" y="2789238"/>
          <p14:tracePt t="32412" x="4589463" y="2795588"/>
          <p14:tracePt t="32413" x="4589463" y="2809875"/>
          <p14:tracePt t="32414" x="4589463" y="2824163"/>
          <p14:tracePt t="32415" x="4589463" y="2838450"/>
          <p14:tracePt t="32416" x="4589463" y="2859088"/>
          <p14:tracePt t="32417" x="4589463" y="2881313"/>
          <p14:tracePt t="32418" x="4589463" y="2887663"/>
          <p14:tracePt t="32419" x="4589463" y="2901950"/>
          <p14:tracePt t="32421" x="4589463" y="2916238"/>
          <p14:tracePt t="32421" x="4589463" y="2930525"/>
          <p14:tracePt t="32422" x="4589463" y="2952750"/>
          <p14:tracePt t="32423" x="4589463" y="2967038"/>
          <p14:tracePt t="32424" x="4589463" y="2981325"/>
          <p14:tracePt t="32425" x="4589463" y="2995613"/>
          <p14:tracePt t="32426" x="4589463" y="3009900"/>
          <p14:tracePt t="32427" x="4589463" y="3024188"/>
          <p14:tracePt t="32428" x="4589463" y="3038475"/>
          <p14:tracePt t="32429" x="4589463" y="3051175"/>
          <p14:tracePt t="32430" x="4589463" y="3073400"/>
          <p14:tracePt t="32431" x="4589463" y="3087688"/>
          <p14:tracePt t="32432" x="4597400" y="3101975"/>
          <p14:tracePt t="32433" x="4597400" y="3116263"/>
          <p14:tracePt t="32434" x="4603750" y="3130550"/>
          <p14:tracePt t="32435" x="4603750" y="3144838"/>
          <p14:tracePt t="32436" x="4603750" y="3165475"/>
          <p14:tracePt t="32437" x="4611688" y="3173413"/>
          <p14:tracePt t="32438" x="4611688" y="3187700"/>
          <p14:tracePt t="32439" x="4611688" y="3201988"/>
          <p14:tracePt t="32440" x="4611688" y="3216275"/>
          <p14:tracePt t="32441" x="4618038" y="3236913"/>
          <p14:tracePt t="32442" x="4618038" y="3243263"/>
          <p14:tracePt t="32443" x="4618038" y="3257550"/>
          <p14:tracePt t="32444" x="4625975" y="3271838"/>
          <p14:tracePt t="32445" x="4625975" y="3279775"/>
          <p14:tracePt t="32446" x="4632325" y="3300413"/>
          <p14:tracePt t="32447" x="4632325" y="3314700"/>
          <p14:tracePt t="32448" x="4632325" y="3328988"/>
          <p14:tracePt t="32449" x="4632325" y="3336925"/>
          <p14:tracePt t="32450" x="4640263" y="3351213"/>
          <p14:tracePt t="32451" x="4640263" y="3365500"/>
          <p14:tracePt t="32452" x="4640263" y="3379788"/>
          <p14:tracePt t="32453" x="4646613" y="3394075"/>
          <p14:tracePt t="32454" x="4646613" y="3400425"/>
          <p14:tracePt t="32455" x="4646613" y="3422650"/>
          <p14:tracePt t="32456" x="4646613" y="3429000"/>
          <p14:tracePt t="32457" x="4654550" y="3435350"/>
          <p14:tracePt t="32458" x="4654550" y="3449638"/>
          <p14:tracePt t="32459" x="4654550" y="3471863"/>
          <p14:tracePt t="32460" x="4660900" y="3478213"/>
          <p14:tracePt t="32461" x="4660900" y="3486150"/>
          <p14:tracePt t="32462" x="4668838" y="3500438"/>
          <p14:tracePt t="32463" x="4668838" y="3514725"/>
          <p14:tracePt t="32464" x="4668838" y="3521075"/>
          <p14:tracePt t="32465" x="4668838" y="3535363"/>
          <p14:tracePt t="32466" x="4668838" y="3543300"/>
          <p14:tracePt t="32467" x="4675188" y="3563938"/>
          <p14:tracePt t="32468" x="4675188" y="3571875"/>
          <p14:tracePt t="32469" x="4675188" y="3578225"/>
          <p14:tracePt t="32470" x="4681538" y="3592513"/>
          <p14:tracePt t="32471" x="4681538" y="3606800"/>
          <p14:tracePt t="32472" x="4681538" y="3614738"/>
          <p14:tracePt t="32473" x="4681538" y="3627438"/>
          <p14:tracePt t="32474" x="4681538" y="3635375"/>
          <p14:tracePt t="32475" x="4689475" y="3649663"/>
          <p14:tracePt t="32476" x="4689475" y="3656013"/>
          <p14:tracePt t="32477" x="4689475" y="3670300"/>
          <p14:tracePt t="32478" x="4695825" y="3684588"/>
          <p14:tracePt t="32480" x="4695825" y="3692525"/>
          <p14:tracePt t="32480" x="4695825" y="3698875"/>
          <p14:tracePt t="32481" x="4703763" y="3713163"/>
          <p14:tracePt t="32482" x="4703763" y="3727450"/>
          <p14:tracePt t="32483" x="4703763" y="3741738"/>
          <p14:tracePt t="32484" x="4703763" y="3749675"/>
          <p14:tracePt t="32486" x="4703763" y="3756025"/>
          <p14:tracePt t="32486" x="4710113" y="3770313"/>
          <p14:tracePt t="32487" x="4710113" y="3778250"/>
          <p14:tracePt t="32488" x="4718050" y="3792538"/>
          <p14:tracePt t="32489" x="4718050" y="3798888"/>
          <p14:tracePt t="32490" x="4718050" y="3819525"/>
          <p14:tracePt t="32491" x="4718050" y="3827463"/>
          <p14:tracePt t="32492" x="4718050" y="3833813"/>
          <p14:tracePt t="32493" x="4724400" y="3848100"/>
          <p14:tracePt t="32494" x="4724400" y="3862388"/>
          <p14:tracePt t="32495" x="4732338" y="3870325"/>
          <p14:tracePt t="32497" x="4732338" y="3884613"/>
          <p14:tracePt t="32497" x="4732338" y="3898900"/>
          <p14:tracePt t="32498" x="4732338" y="3905250"/>
          <p14:tracePt t="32499" x="4732338" y="3913188"/>
          <p14:tracePt t="32500" x="4738688" y="3927475"/>
          <p14:tracePt t="32501" x="4738688" y="3941763"/>
          <p14:tracePt t="32502" x="4746625" y="3948113"/>
          <p14:tracePt t="32503" x="4746625" y="3962400"/>
          <p14:tracePt t="32504" x="4746625" y="3976688"/>
          <p14:tracePt t="32505" x="4746625" y="3984625"/>
          <p14:tracePt t="32506" x="4746625" y="3990975"/>
          <p14:tracePt t="32507" x="4752975" y="4005263"/>
          <p14:tracePt t="32508" x="4760913" y="4019550"/>
          <p14:tracePt t="32509" x="4760913" y="4033838"/>
          <p14:tracePt t="32510" x="4767263" y="4040188"/>
          <p14:tracePt t="32511" x="4767263" y="4048125"/>
          <p14:tracePt t="32512" x="4767263" y="4062413"/>
          <p14:tracePt t="32513" x="4767263" y="4076700"/>
          <p14:tracePt t="32515" x="4775200" y="4083050"/>
          <p14:tracePt t="32515" x="4781550" y="4097338"/>
          <p14:tracePt t="32516" x="4781550" y="4111625"/>
          <p14:tracePt t="32517" x="4781550" y="4119563"/>
          <p14:tracePt t="32518" x="4781550" y="4125913"/>
          <p14:tracePt t="32519" x="4789488" y="4148138"/>
          <p14:tracePt t="32521" x="4795838" y="4154488"/>
          <p14:tracePt t="32521" x="4795838" y="4162425"/>
          <p14:tracePt t="32522" x="4795838" y="4183063"/>
          <p14:tracePt t="32523" x="4803775" y="4191000"/>
          <p14:tracePt t="32524" x="4810125" y="4197350"/>
          <p14:tracePt t="32525" x="4810125" y="4211638"/>
          <p14:tracePt t="32526" x="4810125" y="4225925"/>
          <p14:tracePt t="32527" x="4818063" y="4232275"/>
          <p14:tracePt t="32528" x="4824413" y="4246563"/>
          <p14:tracePt t="32529" x="4832350" y="4260850"/>
          <p14:tracePt t="32530" x="4832350" y="4268788"/>
          <p14:tracePt t="32531" x="4832350" y="4283075"/>
          <p14:tracePt t="32532" x="4838700" y="4297363"/>
          <p14:tracePt t="32533" x="4846638" y="4303713"/>
          <p14:tracePt t="32534" x="4846638" y="4318000"/>
          <p14:tracePt t="32535" x="4852988" y="4325938"/>
          <p14:tracePt t="32536" x="4860925" y="4340225"/>
          <p14:tracePt t="32537" x="4860925" y="4354513"/>
          <p14:tracePt t="32539" x="4867275" y="4360863"/>
          <p14:tracePt t="32539" x="4875213" y="4375150"/>
          <p14:tracePt t="32540" x="4881563" y="4381500"/>
          <p14:tracePt t="32541" x="4881563" y="4395788"/>
          <p14:tracePt t="32542" x="4887913" y="4410075"/>
          <p14:tracePt t="32543" x="4895850" y="4424363"/>
          <p14:tracePt t="32545" x="4895850" y="4432300"/>
          <p14:tracePt t="32545" x="4902200" y="4446588"/>
          <p14:tracePt t="32546" x="4910138" y="4452938"/>
          <p14:tracePt t="32547" x="4916488" y="4460875"/>
          <p14:tracePt t="32548" x="4924425" y="4481513"/>
          <p14:tracePt t="32549" x="4930775" y="4489450"/>
          <p14:tracePt t="32551" x="4938713" y="4495800"/>
          <p14:tracePt t="32551" x="4945063" y="4510088"/>
          <p14:tracePt t="32552" x="4945063" y="4524375"/>
          <p14:tracePt t="32553" x="4953000" y="4532313"/>
          <p14:tracePt t="32554" x="4959350" y="4546600"/>
          <p14:tracePt t="32555" x="4967288" y="4552950"/>
          <p14:tracePt t="32556" x="4981575" y="4567238"/>
          <p14:tracePt t="32557" x="4981575" y="4573588"/>
          <p14:tracePt t="32558" x="4987925" y="4581525"/>
          <p14:tracePt t="32559" x="4995863" y="4595813"/>
          <p14:tracePt t="32560" x="5002213" y="4602163"/>
          <p14:tracePt t="32561" x="5016500" y="4616450"/>
          <p14:tracePt t="32562" x="5024438" y="4630738"/>
          <p14:tracePt t="32563" x="5030788" y="4638675"/>
          <p14:tracePt t="32564" x="5038725" y="4652963"/>
          <p14:tracePt t="32565" x="5045075" y="4652963"/>
          <p14:tracePt t="32566" x="5053013" y="4667250"/>
          <p14:tracePt t="32568" x="5067300" y="4673600"/>
          <p14:tracePt t="32568" x="5073650" y="4681538"/>
          <p14:tracePt t="32569" x="5080000" y="4695825"/>
          <p14:tracePt t="32570" x="5087938" y="4702175"/>
          <p14:tracePt t="32571" x="5094288" y="4710113"/>
          <p14:tracePt t="32572" x="5108575" y="4716463"/>
          <p14:tracePt t="32573" x="5116513" y="4730750"/>
          <p14:tracePt t="32574" x="5130800" y="4738688"/>
          <p14:tracePt t="32575" x="5137150" y="4745038"/>
          <p14:tracePt t="32576" x="5151438" y="4752975"/>
          <p14:tracePt t="32577" x="5151438" y="4759325"/>
          <p14:tracePt t="32578" x="5159375" y="4765675"/>
          <p14:tracePt t="32579" x="5180013" y="4773613"/>
          <p14:tracePt t="32580" x="5187950" y="4779963"/>
          <p14:tracePt t="32581" x="5194300" y="4787900"/>
          <p14:tracePt t="32582" x="5208588" y="4794250"/>
          <p14:tracePt t="32583" x="5216525" y="4802188"/>
          <p14:tracePt t="32584" x="5230813" y="4808538"/>
          <p14:tracePt t="32586" x="5245100" y="4816475"/>
          <p14:tracePt t="32586" x="5251450" y="4822825"/>
          <p14:tracePt t="32587" x="5259388" y="4830763"/>
          <p14:tracePt t="32588" x="5280025" y="4837113"/>
          <p14:tracePt t="32589" x="5286375" y="4845050"/>
          <p14:tracePt t="32590" x="5294313" y="4851400"/>
          <p14:tracePt t="32591" x="5314950" y="4859338"/>
          <p14:tracePt t="32592" x="5329238" y="4865688"/>
          <p14:tracePt t="32593" x="5337175" y="4865688"/>
          <p14:tracePt t="32594" x="5351463" y="4873625"/>
          <p14:tracePt t="32595" x="5365750" y="4879975"/>
          <p14:tracePt t="32596" x="5372100" y="4887913"/>
          <p14:tracePt t="32598" x="5394325" y="4894263"/>
          <p14:tracePt t="32598" x="5408613" y="4902200"/>
          <p14:tracePt t="32599" x="5422900" y="4908550"/>
          <p14:tracePt t="32600" x="5429250" y="4908550"/>
          <p14:tracePt t="32601" x="5451475" y="4916488"/>
          <p14:tracePt t="32602" x="5457825" y="4922838"/>
          <p14:tracePt t="32604" x="5472113" y="4922838"/>
          <p14:tracePt t="32604" x="5486400" y="4930775"/>
          <p14:tracePt t="32605" x="5500688" y="4937125"/>
          <p14:tracePt t="32606" x="5521325" y="4945063"/>
          <p14:tracePt t="32607" x="5535613" y="4945063"/>
          <p14:tracePt t="32608" x="5543550" y="4951413"/>
          <p14:tracePt t="32610" x="5564188" y="4957763"/>
          <p14:tracePt t="32610" x="5586413" y="4957763"/>
          <p14:tracePt t="32611" x="5592763" y="4957763"/>
          <p14:tracePt t="32612" x="5607050" y="4965700"/>
          <p14:tracePt t="32613" x="5621338" y="4972050"/>
          <p14:tracePt t="32614" x="5635625" y="4979988"/>
          <p14:tracePt t="32615" x="5657850" y="4979988"/>
          <p14:tracePt t="32616" x="5678488" y="4979988"/>
          <p14:tracePt t="32617" x="5692775" y="4986338"/>
          <p14:tracePt t="32618" x="5699125" y="4994275"/>
          <p14:tracePt t="32619" x="5713413" y="4994275"/>
          <p14:tracePt t="32620" x="5727700" y="5000625"/>
          <p14:tracePt t="32621" x="5749925" y="5000625"/>
          <p14:tracePt t="32622" x="5770563" y="5000625"/>
          <p14:tracePt t="32623" x="5784850" y="5008563"/>
          <p14:tracePt t="32624" x="5799138" y="5014913"/>
          <p14:tracePt t="32625" x="5813425" y="5014913"/>
          <p14:tracePt t="32627" x="5835650" y="5022850"/>
          <p14:tracePt t="32627" x="5849938" y="5022850"/>
          <p14:tracePt t="32628" x="5870575" y="5022850"/>
          <p14:tracePt t="32629" x="5892800" y="5022850"/>
          <p14:tracePt t="32630" x="5905500" y="5022850"/>
          <p14:tracePt t="32631" x="5919788" y="5029200"/>
          <p14:tracePt t="32633" x="5934075" y="5029200"/>
          <p14:tracePt t="32633" x="5956300" y="5037138"/>
          <p14:tracePt t="32634" x="5976938" y="5037138"/>
          <p14:tracePt t="32635" x="5991225" y="5043488"/>
          <p14:tracePt t="32636" x="6005513" y="5043488"/>
          <p14:tracePt t="32637" x="6027738" y="5043488"/>
          <p14:tracePt t="32638" x="6048375" y="5043488"/>
          <p14:tracePt t="32639" x="6062663" y="5043488"/>
          <p14:tracePt t="32640" x="6091238" y="5043488"/>
          <p14:tracePt t="32641" x="6105525" y="5043488"/>
          <p14:tracePt t="32642" x="6119813" y="5051425"/>
          <p14:tracePt t="32643" x="6140450" y="5051425"/>
          <p14:tracePt t="32645" x="6154738" y="5051425"/>
          <p14:tracePt t="32645" x="6169025" y="5051425"/>
          <p14:tracePt t="32646" x="6191250" y="5057775"/>
          <p14:tracePt t="32647" x="6211888" y="5057775"/>
          <p14:tracePt t="32648" x="6234113" y="5057775"/>
          <p14:tracePt t="32649" x="6248400" y="5057775"/>
          <p14:tracePt t="32650" x="6269038" y="5057775"/>
          <p14:tracePt t="32651" x="6283325" y="5057775"/>
          <p14:tracePt t="32652" x="6303963" y="5057775"/>
          <p14:tracePt t="32653" x="6318250" y="5057775"/>
          <p14:tracePt t="32654" x="6340475" y="5057775"/>
          <p14:tracePt t="32655" x="6354763" y="5057775"/>
          <p14:tracePt t="32656" x="6369050" y="5057775"/>
          <p14:tracePt t="32657" x="6389688" y="5057775"/>
          <p14:tracePt t="32658" x="6411913" y="5057775"/>
          <p14:tracePt t="32659" x="6426200" y="5057775"/>
          <p14:tracePt t="32660" x="6446838" y="5057775"/>
          <p14:tracePt t="32661" x="6461125" y="5057775"/>
          <p14:tracePt t="32662" x="6483350" y="5057775"/>
          <p14:tracePt t="32663" x="6497638" y="5057775"/>
          <p14:tracePt t="32665" x="6518275" y="5057775"/>
          <p14:tracePt t="32665" x="6538913" y="5057775"/>
          <p14:tracePt t="32666" x="6553200" y="5057775"/>
          <p14:tracePt t="32667" x="6567488" y="5057775"/>
          <p14:tracePt t="32668" x="6581775" y="5057775"/>
          <p14:tracePt t="32669" x="6604000" y="5057775"/>
          <p14:tracePt t="32670" x="6624638" y="5057775"/>
          <p14:tracePt t="32671" x="6638925" y="5057775"/>
          <p14:tracePt t="32672" x="6653213" y="5057775"/>
          <p14:tracePt t="32674" x="6681788" y="5057775"/>
          <p14:tracePt t="32674" x="6696075" y="5057775"/>
          <p14:tracePt t="32675" x="6710363" y="5057775"/>
          <p14:tracePt t="32676" x="6731000" y="5051425"/>
          <p14:tracePt t="32677" x="6745288" y="5051425"/>
          <p14:tracePt t="32678" x="6767513" y="5051425"/>
          <p14:tracePt t="32680" x="6781800" y="5043488"/>
          <p14:tracePt t="32680" x="6796088" y="5043488"/>
          <p14:tracePt t="32681" x="6810375" y="5043488"/>
          <p14:tracePt t="32682" x="6838950" y="5043488"/>
          <p14:tracePt t="32683" x="6859588" y="5043488"/>
          <p14:tracePt t="32684" x="6873875" y="5037138"/>
          <p14:tracePt t="32685" x="6888163" y="5037138"/>
          <p14:tracePt t="32686" x="6902450" y="5029200"/>
          <p14:tracePt t="32687" x="6916738" y="5022850"/>
          <p14:tracePt t="32688" x="6937375" y="5022850"/>
          <p14:tracePt t="32689" x="6951663" y="5022850"/>
          <p14:tracePt t="32690" x="6980238" y="5014913"/>
          <p14:tracePt t="32691" x="6994525" y="5014913"/>
          <p14:tracePt t="32692" x="7008813" y="5008563"/>
          <p14:tracePt t="32693" x="7023100" y="5008563"/>
          <p14:tracePt t="32694" x="7045325" y="5008563"/>
          <p14:tracePt t="32695" x="7059613" y="5000625"/>
          <p14:tracePt t="32696" x="7073900" y="4994275"/>
          <p14:tracePt t="32698" x="7094538" y="4986338"/>
          <p14:tracePt t="32698" x="7115175" y="4986338"/>
          <p14:tracePt t="32699" x="7129463" y="4986338"/>
          <p14:tracePt t="32700" x="7151688" y="4979988"/>
          <p14:tracePt t="32701" x="7165975" y="4972050"/>
          <p14:tracePt t="32702" x="7180263" y="4965700"/>
          <p14:tracePt t="32704" x="7194550" y="4965700"/>
          <p14:tracePt t="32704" x="7215188" y="4957763"/>
          <p14:tracePt t="32705" x="7229475" y="4951413"/>
          <p14:tracePt t="32706" x="7251700" y="4945063"/>
          <p14:tracePt t="32707" x="7265988" y="4945063"/>
          <p14:tracePt t="32708" x="7280275" y="4937125"/>
          <p14:tracePt t="32710" x="7300913" y="4930775"/>
          <p14:tracePt t="32710" x="7315200" y="4922838"/>
          <p14:tracePt t="32711" x="7329488" y="4916488"/>
          <p14:tracePt t="32712" x="7350125" y="4908550"/>
          <p14:tracePt t="32713" x="7364413" y="4902200"/>
          <p14:tracePt t="32714" x="7378700" y="4902200"/>
          <p14:tracePt t="32715" x="7400925" y="4887913"/>
          <p14:tracePt t="32716" x="7415213" y="4879975"/>
          <p14:tracePt t="32717" x="7429500" y="4879975"/>
          <p14:tracePt t="32718" x="7450138" y="4865688"/>
          <p14:tracePt t="32719" x="7464425" y="4859338"/>
          <p14:tracePt t="32721" x="7486650" y="4859338"/>
          <p14:tracePt t="32721" x="7493000" y="4845050"/>
          <p14:tracePt t="32722" x="7507288" y="4845050"/>
          <p14:tracePt t="32723" x="7527925" y="4830763"/>
          <p14:tracePt t="32724" x="7550150" y="4816475"/>
          <p14:tracePt t="32725" x="7556500" y="4816475"/>
          <p14:tracePt t="32727" x="7570788" y="4802188"/>
          <p14:tracePt t="32727" x="7593013" y="4802188"/>
          <p14:tracePt t="32728" x="7599363" y="4787900"/>
          <p14:tracePt t="32729" x="7613650" y="4779963"/>
          <p14:tracePt t="32730" x="7627938" y="4773613"/>
          <p14:tracePt t="32731" x="7650163" y="4759325"/>
          <p14:tracePt t="32733" x="7664450" y="4752975"/>
          <p14:tracePt t="32733" x="7670800" y="4738688"/>
          <p14:tracePt t="32734" x="7685088" y="4738688"/>
          <p14:tracePt t="32735" x="7699375" y="4724400"/>
          <p14:tracePt t="32736" x="7713663" y="4716463"/>
          <p14:tracePt t="32737" x="7727950" y="4702175"/>
          <p14:tracePt t="32738" x="7742238" y="4695825"/>
          <p14:tracePt t="32739" x="7756525" y="4681538"/>
          <p14:tracePt t="32740" x="7762875" y="4673600"/>
          <p14:tracePt t="32741" x="7777163" y="4667250"/>
          <p14:tracePt t="32742" x="7791450" y="4645025"/>
          <p14:tracePt t="32743" x="7805738" y="4638675"/>
          <p14:tracePt t="32744" x="7820025" y="4624388"/>
          <p14:tracePt t="32745" x="7827963" y="4616450"/>
          <p14:tracePt t="32746" x="7842250" y="4602163"/>
          <p14:tracePt t="32747" x="7848600" y="4587875"/>
          <p14:tracePt t="32748" x="7870825" y="4573588"/>
          <p14:tracePt t="32749" x="7877175" y="4567238"/>
          <p14:tracePt t="32751" x="7885113" y="4552950"/>
          <p14:tracePt t="32751" x="7899400" y="4538663"/>
          <p14:tracePt t="32752" x="7905750" y="4524375"/>
          <p14:tracePt t="32753" x="7920038" y="4518025"/>
          <p14:tracePt t="32754" x="7934325" y="4495800"/>
          <p14:tracePt t="32755" x="7948613" y="4481513"/>
          <p14:tracePt t="32757" x="7954963" y="4467225"/>
          <p14:tracePt t="32757" x="7969250" y="4460875"/>
          <p14:tracePt t="32758" x="7977188" y="4438650"/>
          <p14:tracePt t="32759" x="7991475" y="4424363"/>
          <p14:tracePt t="32760" x="7997825" y="4410075"/>
          <p14:tracePt t="32761" x="8012113" y="4395788"/>
          <p14:tracePt t="32763" x="8020050" y="4375150"/>
          <p14:tracePt t="32763" x="8026400" y="4368800"/>
          <p14:tracePt t="32764" x="8040688" y="4354513"/>
          <p14:tracePt t="32765" x="8048625" y="4332288"/>
          <p14:tracePt t="32766" x="8062913" y="4311650"/>
          <p14:tracePt t="32767" x="8077200" y="4297363"/>
          <p14:tracePt t="32769" x="8083550" y="4283075"/>
          <p14:tracePt t="32769" x="8097838" y="4268788"/>
          <p14:tracePt t="32770" x="8097838" y="4246563"/>
          <p14:tracePt t="32771" x="8112125" y="4232275"/>
          <p14:tracePt t="32772" x="8120063" y="4211638"/>
          <p14:tracePt t="32773" x="8132763" y="4197350"/>
          <p14:tracePt t="32775" x="8140700" y="4168775"/>
          <p14:tracePt t="32775" x="8147050" y="4154488"/>
          <p14:tracePt t="32776" x="8161338" y="4140200"/>
          <p14:tracePt t="32777" x="8161338" y="4125913"/>
          <p14:tracePt t="32778" x="8175625" y="4097338"/>
          <p14:tracePt t="32779" x="8189913" y="4076700"/>
          <p14:tracePt t="32780" x="8189913" y="4062413"/>
          <p14:tracePt t="32781" x="8204200" y="4040188"/>
          <p14:tracePt t="32782" x="8212138" y="4025900"/>
          <p14:tracePt t="32783" x="8212138" y="4011613"/>
          <p14:tracePt t="32784" x="8226425" y="3976688"/>
          <p14:tracePt t="32786" x="8232775" y="3962400"/>
          <p14:tracePt t="32786" x="8240713" y="3941763"/>
          <p14:tracePt t="32787" x="8247063" y="3927475"/>
          <p14:tracePt t="32788" x="8255000" y="3913188"/>
          <p14:tracePt t="32789" x="8261350" y="3890963"/>
          <p14:tracePt t="32790" x="8261350" y="3870325"/>
          <p14:tracePt t="32791" x="8269288" y="3848100"/>
          <p14:tracePt t="32792" x="8275638" y="3827463"/>
          <p14:tracePt t="32793" x="8283575" y="3813175"/>
          <p14:tracePt t="32794" x="8283575" y="3792538"/>
          <p14:tracePt t="32795" x="8283575" y="3778250"/>
          <p14:tracePt t="32796" x="8289925" y="3756025"/>
          <p14:tracePt t="32797" x="8289925" y="3735388"/>
          <p14:tracePt t="32798" x="8297863" y="3721100"/>
          <p14:tracePt t="32799" x="8297863" y="3698875"/>
          <p14:tracePt t="32800" x="8297863" y="3678238"/>
          <p14:tracePt t="32801" x="8297863" y="3656013"/>
          <p14:tracePt t="32802" x="8304213" y="3635375"/>
          <p14:tracePt t="32804" x="8304213" y="3614738"/>
          <p14:tracePt t="32804" x="8304213" y="3600450"/>
          <p14:tracePt t="32805" x="8312150" y="3578225"/>
          <p14:tracePt t="32806" x="8312150" y="3563938"/>
          <p14:tracePt t="32807" x="8312150" y="3543300"/>
          <p14:tracePt t="32808" x="8312150" y="3521075"/>
          <p14:tracePt t="32809" x="8312150" y="3500438"/>
          <p14:tracePt t="32810" x="8312150" y="3486150"/>
          <p14:tracePt t="32811" x="8312150" y="3463925"/>
          <p14:tracePt t="32812" x="8312150" y="3443288"/>
          <p14:tracePt t="32813" x="8312150" y="3429000"/>
          <p14:tracePt t="32814" x="8312150" y="3400425"/>
          <p14:tracePt t="32815" x="8312150" y="3386138"/>
          <p14:tracePt t="32816" x="8312150" y="3365500"/>
          <p14:tracePt t="32817" x="8312150" y="3343275"/>
          <p14:tracePt t="32818" x="8312150" y="3328988"/>
          <p14:tracePt t="32819" x="8312150" y="3308350"/>
          <p14:tracePt t="32820" x="8312150" y="3286125"/>
          <p14:tracePt t="32821" x="8312150" y="3257550"/>
          <p14:tracePt t="32822" x="8312150" y="3236913"/>
          <p14:tracePt t="32823" x="8304213" y="3222625"/>
          <p14:tracePt t="32824" x="8304213" y="3201988"/>
          <p14:tracePt t="32825" x="8297863" y="3179763"/>
          <p14:tracePt t="32826" x="8297863" y="3159125"/>
          <p14:tracePt t="32827" x="8289925" y="3136900"/>
          <p14:tracePt t="32828" x="8289925" y="3122613"/>
          <p14:tracePt t="32829" x="8289925" y="3101975"/>
          <p14:tracePt t="32830" x="8283575" y="3079750"/>
          <p14:tracePt t="32831" x="8283575" y="3065463"/>
          <p14:tracePt t="32833" x="8275638" y="3038475"/>
          <p14:tracePt t="32833" x="8275638" y="3024188"/>
          <p14:tracePt t="32834" x="8269288" y="2995613"/>
          <p14:tracePt t="32835" x="8261350" y="2973388"/>
          <p14:tracePt t="32836" x="8261350" y="2959100"/>
          <p14:tracePt t="32837" x="8261350" y="2938463"/>
          <p14:tracePt t="32839" x="8255000" y="2916238"/>
          <p14:tracePt t="32839" x="8247063" y="2901950"/>
          <p14:tracePt t="32841" x="8247063" y="2881313"/>
          <p14:tracePt t="32841" x="8240713" y="2867025"/>
          <p14:tracePt t="32842" x="8240713" y="2846388"/>
          <p14:tracePt t="32843" x="8232775" y="2824163"/>
          <p14:tracePt t="32844" x="8226425" y="2795588"/>
          <p14:tracePt t="32845" x="8226425" y="2781300"/>
          <p14:tracePt t="32846" x="8218488" y="2767013"/>
          <p14:tracePt t="32847" x="8218488" y="2746375"/>
          <p14:tracePt t="32848" x="8212138" y="2732088"/>
          <p14:tracePt t="32849" x="8204200" y="2717800"/>
          <p14:tracePt t="32850" x="8197850" y="2689225"/>
          <p14:tracePt t="32851" x="8197850" y="2674938"/>
          <p14:tracePt t="32852" x="8189913" y="2654300"/>
          <p14:tracePt t="32853" x="8183563" y="2640013"/>
          <p14:tracePt t="32854" x="8175625" y="2625725"/>
          <p14:tracePt t="32855" x="8175625" y="2611438"/>
          <p14:tracePt t="32857" x="8169275" y="2589213"/>
          <p14:tracePt t="32857" x="8161338" y="2568575"/>
          <p14:tracePt t="32858" x="8154988" y="2554288"/>
          <p14:tracePt t="32859" x="8147050" y="2540000"/>
          <p14:tracePt t="32860" x="8140700" y="2532063"/>
          <p14:tracePt t="32861" x="8132763" y="2511425"/>
          <p14:tracePt t="32863" x="8132763" y="2489200"/>
          <p14:tracePt t="32863" x="8126413" y="2482850"/>
          <p14:tracePt t="32864" x="8120063" y="2468563"/>
          <p14:tracePt t="32865" x="8112125" y="2447925"/>
          <p14:tracePt t="32866" x="8105775" y="2433638"/>
          <p14:tracePt t="32867" x="8097838" y="2425700"/>
          <p14:tracePt t="32869" x="8091488" y="2411413"/>
          <p14:tracePt t="32869" x="8083550" y="2390775"/>
          <p14:tracePt t="32870" x="8077200" y="2382838"/>
          <p14:tracePt t="32871" x="8077200" y="2368550"/>
          <p14:tracePt t="32872" x="8062913" y="2354263"/>
          <p14:tracePt t="32873" x="8062913" y="2339975"/>
          <p14:tracePt t="32874" x="8054975" y="2325688"/>
          <p14:tracePt t="32875" x="8040688" y="2319338"/>
          <p14:tracePt t="32876" x="8040688" y="2305050"/>
          <p14:tracePt t="32877" x="8034338" y="2290763"/>
          <p14:tracePt t="32878" x="8026400" y="2284413"/>
          <p14:tracePt t="32879" x="8020050" y="2270125"/>
          <p14:tracePt t="32880" x="8012113" y="2255838"/>
          <p14:tracePt t="32881" x="8005763" y="2247900"/>
          <p14:tracePt t="32882" x="7997825" y="2227263"/>
          <p14:tracePt t="32883" x="7991475" y="2219325"/>
          <p14:tracePt t="32884" x="7983538" y="2212975"/>
          <p14:tracePt t="32885" x="7977188" y="2198688"/>
          <p14:tracePt t="32886" x="7969250" y="2190750"/>
          <p14:tracePt t="32887" x="7962900" y="2176463"/>
          <p14:tracePt t="32888" x="7954963" y="2162175"/>
          <p14:tracePt t="32889" x="7948613" y="2155825"/>
          <p14:tracePt t="32890" x="7940675" y="2147888"/>
          <p14:tracePt t="32892" x="7934325" y="2141538"/>
          <p14:tracePt t="32892" x="7920038" y="2127250"/>
          <p14:tracePt t="32893" x="7920038" y="2112963"/>
          <p14:tracePt t="32894" x="7905750" y="2105025"/>
          <p14:tracePt t="32895" x="7905750" y="2092325"/>
          <p14:tracePt t="32896" x="7891463" y="2092325"/>
          <p14:tracePt t="32897" x="7891463" y="2078038"/>
          <p14:tracePt t="32898" x="7877175" y="2070100"/>
          <p14:tracePt t="32899" x="7870825" y="2063750"/>
          <p14:tracePt t="32900" x="7862888" y="2049463"/>
          <p14:tracePt t="32901" x="7856538" y="2041525"/>
          <p14:tracePt t="32902" x="7848600" y="2027238"/>
          <p14:tracePt t="32903" x="7842250" y="2027238"/>
          <p14:tracePt t="32904" x="7827963" y="2012950"/>
          <p14:tracePt t="32905" x="7820025" y="2006600"/>
          <p14:tracePt t="32906" x="7813675" y="1998663"/>
          <p14:tracePt t="32907" x="7805738" y="1984375"/>
          <p14:tracePt t="32908" x="7799388" y="1978025"/>
          <p14:tracePt t="32910" x="7791450" y="1970088"/>
          <p14:tracePt t="32910" x="7785100" y="1963738"/>
          <p14:tracePt t="32911" x="7770813" y="1949450"/>
          <p14:tracePt t="32912" x="7762875" y="1949450"/>
          <p14:tracePt t="32913" x="7756525" y="1935163"/>
          <p14:tracePt t="32914" x="7748588" y="1927225"/>
          <p14:tracePt t="32916" x="7742238" y="1920875"/>
          <p14:tracePt t="32916" x="7734300" y="1912938"/>
          <p14:tracePt t="32917" x="7727950" y="1900238"/>
          <p14:tracePt t="32918" x="7713663" y="1892300"/>
          <p14:tracePt t="32919" x="7707313" y="1885950"/>
          <p14:tracePt t="32920" x="7699375" y="1878013"/>
          <p14:tracePt t="32922" x="7693025" y="1863725"/>
          <p14:tracePt t="32922" x="7678738" y="1863725"/>
          <p14:tracePt t="32923" x="7670800" y="1849438"/>
          <p14:tracePt t="32924" x="7656513" y="1843088"/>
          <p14:tracePt t="32925" x="7650163" y="1835150"/>
          <p14:tracePt t="32926" x="7642225" y="1828800"/>
          <p14:tracePt t="32928" x="7635875" y="1814513"/>
          <p14:tracePt t="32928" x="7627938" y="1814513"/>
          <p14:tracePt t="32929" x="7613650" y="1800225"/>
          <p14:tracePt t="32930" x="7607300" y="1792288"/>
          <p14:tracePt t="32931" x="7599363" y="1785938"/>
          <p14:tracePt t="32932" x="7593013" y="1778000"/>
          <p14:tracePt t="32933" x="7578725" y="1763713"/>
          <p14:tracePt t="32934" x="7570788" y="1757363"/>
          <p14:tracePt t="32935" x="7556500" y="1749425"/>
          <p14:tracePt t="32936" x="7550150" y="1743075"/>
          <p14:tracePt t="32937" x="7542213" y="1735138"/>
          <p14:tracePt t="32938" x="7535863" y="1720850"/>
          <p14:tracePt t="32939" x="7527925" y="1714500"/>
          <p14:tracePt t="32940" x="7521575" y="1708150"/>
          <p14:tracePt t="32941" x="7507288" y="1700213"/>
          <p14:tracePt t="32942" x="7500938" y="1685925"/>
          <p14:tracePt t="32943" x="7493000" y="1679575"/>
          <p14:tracePt t="32945" x="7478713" y="1671638"/>
          <p14:tracePt t="32945" x="7478713" y="1665288"/>
          <p14:tracePt t="32946" x="7464425" y="1657350"/>
          <p14:tracePt t="32947" x="7458075" y="1651000"/>
          <p14:tracePt t="32948" x="7450138" y="1643063"/>
          <p14:tracePt t="32949" x="7435850" y="1636713"/>
          <p14:tracePt t="32950" x="7435850" y="1628775"/>
          <p14:tracePt t="32951" x="7421563" y="1622425"/>
          <p14:tracePt t="32952" x="7415213" y="1614488"/>
          <p14:tracePt t="32953" x="7400925" y="1608138"/>
          <p14:tracePt t="32954" x="7392988" y="1593850"/>
          <p14:tracePt t="32955" x="7386638" y="1593850"/>
          <p14:tracePt t="32956" x="7378700" y="1579563"/>
          <p14:tracePt t="32957" x="7372350" y="1579563"/>
          <p14:tracePt t="32958" x="7358063" y="1571625"/>
          <p14:tracePt t="32959" x="7350125" y="1557338"/>
          <p14:tracePt t="32960" x="7335838" y="1557338"/>
          <p14:tracePt t="32961" x="7329488" y="1543050"/>
          <p14:tracePt t="32963" x="7321550" y="1543050"/>
          <p14:tracePt t="32963" x="7315200" y="1536700"/>
          <p14:tracePt t="32964" x="7308850" y="1528763"/>
          <p14:tracePt t="32965" x="7294563" y="1522413"/>
          <p14:tracePt t="32966" x="7286625" y="1516063"/>
          <p14:tracePt t="32967" x="7280275" y="1508125"/>
          <p14:tracePt t="32969" x="7272338" y="1501775"/>
          <p14:tracePt t="32969" x="7265988" y="1501775"/>
          <p14:tracePt t="32970" x="7251700" y="1493838"/>
          <p14:tracePt t="32971" x="7243763" y="1487488"/>
          <p14:tracePt t="32972" x="7237413" y="1479550"/>
          <p14:tracePt t="32973" x="7229475" y="1473200"/>
          <p14:tracePt t="32975" x="7223125" y="1473200"/>
          <p14:tracePt t="32975" x="7215188" y="1465263"/>
          <p14:tracePt t="32976" x="7208838" y="1465263"/>
          <p14:tracePt t="32977" x="7200900" y="1450975"/>
          <p14:tracePt t="32978" x="7186613" y="1444625"/>
          <p14:tracePt t="32981" x="7172325" y="1436688"/>
          <p14:tracePt t="32982" x="7165975" y="1430338"/>
          <p14:tracePt t="32983" x="7151688" y="1422400"/>
          <p14:tracePt t="32984" x="7143750" y="1422400"/>
          <p14:tracePt t="32985" x="7137400" y="1416050"/>
          <p14:tracePt t="32986" x="7129463" y="1416050"/>
          <p14:tracePt t="32987" x="7123113" y="1408113"/>
          <p14:tracePt t="32988" x="7115175" y="1401763"/>
          <p14:tracePt t="32989" x="7108825" y="1393825"/>
          <p14:tracePt t="32990" x="7102475" y="1393825"/>
          <p14:tracePt t="32992" x="7094538" y="1387475"/>
          <p14:tracePt t="32992" x="7088188" y="1387475"/>
          <p14:tracePt t="32993" x="7080250" y="1379538"/>
          <p14:tracePt t="32994" x="7073900" y="1379538"/>
          <p14:tracePt t="32995" x="7065963" y="1373188"/>
          <p14:tracePt t="32996" x="7059613" y="1365250"/>
          <p14:tracePt t="32998" x="7051675" y="1365250"/>
          <p14:tracePt t="32998" x="7045325" y="1358900"/>
          <p14:tracePt t="32999" x="7037388" y="1358900"/>
          <p14:tracePt t="33000" x="7031038" y="1350963"/>
          <p14:tracePt t="33001" x="7023100" y="1344613"/>
          <p14:tracePt t="33004" x="7008813" y="1344613"/>
          <p14:tracePt t="33004" x="7008813" y="1336675"/>
          <p14:tracePt t="33005" x="6994525" y="1336675"/>
          <p14:tracePt t="33006" x="6994525" y="1330325"/>
          <p14:tracePt t="33007" x="6988175" y="1323975"/>
          <p14:tracePt t="33008" x="6980238" y="1323975"/>
          <p14:tracePt t="33009" x="6973888" y="1323975"/>
          <p14:tracePt t="33010" x="6965950" y="1316038"/>
          <p14:tracePt t="33011" x="6959600" y="1316038"/>
          <p14:tracePt t="33012" x="6951663" y="1316038"/>
          <p14:tracePt t="33013" x="6945313" y="1309688"/>
          <p14:tracePt t="33014" x="6937375" y="1301750"/>
          <p14:tracePt t="33016" x="6931025" y="1301750"/>
          <p14:tracePt t="33016" x="6923088" y="1301750"/>
          <p14:tracePt t="33017" x="6916738" y="1295400"/>
          <p14:tracePt t="33018" x="6908800" y="1287463"/>
          <p14:tracePt t="33020" x="6896100" y="1287463"/>
          <p14:tracePt t="33021" x="6896100" y="1281113"/>
          <p14:tracePt t="33022" x="6888163" y="1281113"/>
          <p14:tracePt t="33023" x="6881813" y="1281113"/>
          <p14:tracePt t="33024" x="6873875" y="1281113"/>
          <p14:tracePt t="33025" x="6859588" y="1273175"/>
          <p14:tracePt t="33026" x="6859588" y="1266825"/>
          <p14:tracePt t="33027" x="6853238" y="1266825"/>
          <p14:tracePt t="33028" x="6845300" y="1266825"/>
          <p14:tracePt t="33029" x="6838950" y="1258888"/>
          <p14:tracePt t="33030" x="6831013" y="1258888"/>
          <p14:tracePt t="33031" x="6824663" y="1258888"/>
          <p14:tracePt t="33032" x="6816725" y="1258888"/>
          <p14:tracePt t="33033" x="6810375" y="1252538"/>
          <p14:tracePt t="33034" x="6802438" y="1244600"/>
          <p14:tracePt t="33035" x="6796088" y="1244600"/>
          <p14:tracePt t="33036" x="6788150" y="1244600"/>
          <p14:tracePt t="33037" x="6781800" y="1244600"/>
          <p14:tracePt t="33038" x="6767513" y="1238250"/>
          <p14:tracePt t="33040" x="6759575" y="1238250"/>
          <p14:tracePt t="33041" x="6745288" y="1230313"/>
          <p14:tracePt t="33043" x="6731000" y="1223963"/>
          <p14:tracePt t="33044" x="6724650" y="1223963"/>
          <p14:tracePt t="33045" x="6716713" y="1223963"/>
          <p14:tracePt t="33046" x="6710363" y="1223963"/>
          <p14:tracePt t="33047" x="6704013" y="1216025"/>
          <p14:tracePt t="33048" x="6696075" y="1216025"/>
          <p14:tracePt t="33049" x="6681788" y="1209675"/>
          <p14:tracePt t="33051" x="6675438" y="1209675"/>
          <p14:tracePt t="33052" x="6661150" y="1209675"/>
          <p14:tracePt t="33053" x="6653213" y="1209675"/>
          <p14:tracePt t="33054" x="6646863" y="1201738"/>
          <p14:tracePt t="33055" x="6632575" y="1201738"/>
          <p14:tracePt t="33056" x="6624638" y="1195388"/>
          <p14:tracePt t="33057" x="6618288" y="1195388"/>
          <p14:tracePt t="33058" x="6610350" y="1195388"/>
          <p14:tracePt t="33059" x="6604000" y="1195388"/>
          <p14:tracePt t="33060" x="6596063" y="1195388"/>
          <p14:tracePt t="33061" x="6581775" y="1187450"/>
          <p14:tracePt t="33062" x="6575425" y="1187450"/>
          <p14:tracePt t="33063" x="6567488" y="1187450"/>
          <p14:tracePt t="33064" x="6561138" y="1181100"/>
          <p14:tracePt t="33065" x="6553200" y="1181100"/>
          <p14:tracePt t="33066" x="6546850" y="1181100"/>
          <p14:tracePt t="33067" x="6532563" y="1181100"/>
          <p14:tracePt t="33068" x="6524625" y="1181100"/>
          <p14:tracePt t="33069" x="6518275" y="1181100"/>
          <p14:tracePt t="33070" x="6503988" y="1181100"/>
          <p14:tracePt t="33072" x="6497638" y="1181100"/>
          <p14:tracePt t="33073" x="6475413" y="1181100"/>
          <p14:tracePt t="33074" x="6475413" y="1173163"/>
          <p14:tracePt t="33075" x="6469063" y="1173163"/>
          <p14:tracePt t="33076" x="6454775" y="1173163"/>
          <p14:tracePt t="33077" x="6446838" y="1173163"/>
          <p14:tracePt t="33078" x="6440488" y="1173163"/>
          <p14:tracePt t="33079" x="6432550" y="1173163"/>
          <p14:tracePt t="33080" x="6418263" y="1173163"/>
          <p14:tracePt t="33081" x="6411913" y="1173163"/>
          <p14:tracePt t="33082" x="6403975" y="1173163"/>
          <p14:tracePt t="33083" x="6389688" y="1166813"/>
          <p14:tracePt t="33084" x="6383338" y="1166813"/>
          <p14:tracePt t="33085" x="6375400" y="1166813"/>
          <p14:tracePt t="33086" x="6369050" y="1166813"/>
          <p14:tracePt t="33087" x="6354763" y="1166813"/>
          <p14:tracePt t="33088" x="6346825" y="1166813"/>
          <p14:tracePt t="33089" x="6340475" y="1166813"/>
          <p14:tracePt t="33090" x="6332538" y="1166813"/>
          <p14:tracePt t="33091" x="6318250" y="1166813"/>
          <p14:tracePt t="33092" x="6311900" y="1166813"/>
          <p14:tracePt t="33093" x="6303963" y="1166813"/>
          <p14:tracePt t="33094" x="6297613" y="1166813"/>
          <p14:tracePt t="33095" x="6291263" y="1166813"/>
          <p14:tracePt t="33096" x="6276975" y="1166813"/>
          <p14:tracePt t="33098" x="6269038" y="1166813"/>
          <p14:tracePt t="33098" x="6262688" y="1166813"/>
          <p14:tracePt t="33099" x="6254750" y="1166813"/>
          <p14:tracePt t="33100" x="6240463" y="1166813"/>
          <p14:tracePt t="33101" x="6234113" y="1166813"/>
          <p14:tracePt t="33102" x="6226175" y="1166813"/>
          <p14:tracePt t="33104" x="6219825" y="1166813"/>
          <p14:tracePt t="33104" x="6211888" y="1166813"/>
          <p14:tracePt t="33105" x="6205538" y="1166813"/>
          <p14:tracePt t="33106" x="6197600" y="1166813"/>
          <p14:tracePt t="33107" x="6183313" y="1166813"/>
          <p14:tracePt t="33108" x="6176963" y="1166813"/>
          <p14:tracePt t="33109" x="6169025" y="1173163"/>
          <p14:tracePt t="33110" x="6154738" y="1173163"/>
          <p14:tracePt t="33111" x="6148388" y="1173163"/>
          <p14:tracePt t="33112" x="6140450" y="1173163"/>
          <p14:tracePt t="33113" x="6134100" y="1173163"/>
          <p14:tracePt t="33114" x="6126163" y="1173163"/>
          <p14:tracePt t="33115" x="6119813" y="1173163"/>
          <p14:tracePt t="33116" x="6105525" y="1181100"/>
          <p14:tracePt t="33117" x="6097588" y="1181100"/>
          <p14:tracePt t="33118" x="6091238" y="1181100"/>
          <p14:tracePt t="33119" x="6076950" y="1187450"/>
          <p14:tracePt t="33122" x="6062663" y="1187450"/>
          <p14:tracePt t="33122" x="6056313" y="1187450"/>
          <p14:tracePt t="33123" x="6048375" y="1187450"/>
          <p14:tracePt t="33124" x="6042025" y="1195388"/>
          <p14:tracePt t="33125" x="6027738" y="1195388"/>
          <p14:tracePt t="33126" x="6027738" y="1201738"/>
          <p14:tracePt t="33127" x="6013450" y="1201738"/>
          <p14:tracePt t="33128" x="6005513" y="1201738"/>
          <p14:tracePt t="33129" x="5999163" y="1201738"/>
          <p14:tracePt t="33130" x="5991225" y="1209675"/>
          <p14:tracePt t="33131" x="5984875" y="1209675"/>
          <p14:tracePt t="33132" x="5976938" y="1209675"/>
          <p14:tracePt t="33133" x="5962650" y="1209675"/>
          <p14:tracePt t="33134" x="5956300" y="1216025"/>
          <p14:tracePt t="33135" x="5948363" y="1216025"/>
          <p14:tracePt t="33136" x="5942013" y="1223963"/>
          <p14:tracePt t="33137" x="5934075" y="1223963"/>
          <p14:tracePt t="33138" x="5927725" y="1223963"/>
          <p14:tracePt t="33139" x="5919788" y="1223963"/>
          <p14:tracePt t="33140" x="5905500" y="1230313"/>
          <p14:tracePt t="33141" x="5899150" y="1230313"/>
          <p14:tracePt t="33142" x="5892800" y="1238250"/>
          <p14:tracePt t="33143" x="5884863" y="1238250"/>
          <p14:tracePt t="33144" x="5878513" y="1238250"/>
          <p14:tracePt t="33145" x="5870575" y="1244600"/>
          <p14:tracePt t="33146" x="5856288" y="1244600"/>
          <p14:tracePt t="33147" x="5849938" y="1252538"/>
          <p14:tracePt t="33148" x="5842000" y="1252538"/>
          <p14:tracePt t="33149" x="5835650" y="1252538"/>
          <p14:tracePt t="33150" x="5827713" y="1252538"/>
          <p14:tracePt t="33151" x="5821363" y="1258888"/>
          <p14:tracePt t="33152" x="5807075" y="1258888"/>
          <p14:tracePt t="33154" x="5799138" y="1266825"/>
          <p14:tracePt t="33155" x="5784850" y="1266825"/>
          <p14:tracePt t="33157" x="5784850" y="1273175"/>
          <p14:tracePt t="33157" x="5770563" y="1273175"/>
          <p14:tracePt t="33158" x="5764213" y="1273175"/>
          <p14:tracePt t="33159" x="5756275" y="1281113"/>
          <p14:tracePt t="33160" x="5741988" y="1281113"/>
          <p14:tracePt t="33162" x="5735638" y="1287463"/>
          <p14:tracePt t="33163" x="5721350" y="1287463"/>
          <p14:tracePt t="33164" x="5713413" y="1295400"/>
          <p14:tracePt t="33165" x="5707063" y="1295400"/>
          <p14:tracePt t="33166" x="5699125" y="1295400"/>
          <p14:tracePt t="33167" x="5692775" y="1301750"/>
          <p14:tracePt t="33168" x="5678488" y="1309688"/>
          <p14:tracePt t="33169" x="5672138" y="1309688"/>
          <p14:tracePt t="33170" x="5664200" y="1309688"/>
          <p14:tracePt t="33171" x="5657850" y="1316038"/>
          <p14:tracePt t="33172" x="5649913" y="1316038"/>
          <p14:tracePt t="33173" x="5643563" y="1323975"/>
          <p14:tracePt t="33175" x="5635625" y="1323975"/>
          <p14:tracePt t="33175" x="5629275" y="1323975"/>
          <p14:tracePt t="33176" x="5614988" y="1330325"/>
          <p14:tracePt t="33177" x="5607050" y="1336675"/>
          <p14:tracePt t="33178" x="5600700" y="1336675"/>
          <p14:tracePt t="33179" x="5592763" y="1336675"/>
          <p14:tracePt t="33180" x="5586413" y="1344613"/>
          <p14:tracePt t="33181" x="5578475" y="1344613"/>
          <p14:tracePt t="33182" x="5564188" y="1350963"/>
          <p14:tracePt t="33183" x="5557838" y="1350963"/>
          <p14:tracePt t="33184" x="5549900" y="1358900"/>
          <p14:tracePt t="33185" x="5543550" y="1358900"/>
          <p14:tracePt t="33186" x="5535613" y="1365250"/>
          <p14:tracePt t="33187" x="5529263" y="1365250"/>
          <p14:tracePt t="33188" x="5514975" y="1373188"/>
          <p14:tracePt t="33190" x="5500688" y="1373188"/>
          <p14:tracePt t="33191" x="5492750" y="1379538"/>
          <p14:tracePt t="33192" x="5486400" y="1387475"/>
          <p14:tracePt t="33193" x="5480050" y="1387475"/>
          <p14:tracePt t="33194" x="5472113" y="1393825"/>
          <p14:tracePt t="33195" x="5457825" y="1401763"/>
          <p14:tracePt t="33196" x="5451475" y="1401763"/>
          <p14:tracePt t="33198" x="5437188" y="1408113"/>
          <p14:tracePt t="33199" x="5429250" y="1416050"/>
          <p14:tracePt t="33200" x="5422900" y="1416050"/>
          <p14:tracePt t="33201" x="5408613" y="1422400"/>
          <p14:tracePt t="33202" x="5408613" y="1430338"/>
          <p14:tracePt t="33204" x="5394325" y="1430338"/>
          <p14:tracePt t="33204" x="5386388" y="1436688"/>
          <p14:tracePt t="33205" x="5380038" y="1436688"/>
          <p14:tracePt t="33206" x="5372100" y="1444625"/>
          <p14:tracePt t="33207" x="5365750" y="1450975"/>
          <p14:tracePt t="33208" x="5351463" y="1450975"/>
          <p14:tracePt t="33210" x="5351463" y="1458913"/>
          <p14:tracePt t="33210" x="5343525" y="1465263"/>
          <p14:tracePt t="33211" x="5329238" y="1473200"/>
          <p14:tracePt t="33212" x="5329238" y="1479550"/>
          <p14:tracePt t="33213" x="5314950" y="1479550"/>
          <p14:tracePt t="33214" x="5308600" y="1487488"/>
          <p14:tracePt t="33215" x="5300663" y="1493838"/>
          <p14:tracePt t="33216" x="5294313" y="1501775"/>
          <p14:tracePt t="33218" x="5280025" y="1516063"/>
          <p14:tracePt t="33219" x="5273675" y="1516063"/>
          <p14:tracePt t="33220" x="5265738" y="1522413"/>
          <p14:tracePt t="33221" x="5259388" y="1528763"/>
          <p14:tracePt t="33222" x="5251450" y="1536700"/>
          <p14:tracePt t="33223" x="5245100" y="1543050"/>
          <p14:tracePt t="33224" x="5237163" y="1550988"/>
          <p14:tracePt t="33225" x="5230813" y="1557338"/>
          <p14:tracePt t="33226" x="5222875" y="1565275"/>
          <p14:tracePt t="33228" x="5216525" y="1565275"/>
          <p14:tracePt t="33228" x="5208588" y="1571625"/>
          <p14:tracePt t="33229" x="5202238" y="1579563"/>
          <p14:tracePt t="33230" x="5194300" y="1593850"/>
          <p14:tracePt t="33231" x="5180013" y="1600200"/>
          <p14:tracePt t="33232" x="5180013" y="1608138"/>
          <p14:tracePt t="33234" x="5165725" y="1614488"/>
          <p14:tracePt t="33234" x="5165725" y="1622425"/>
          <p14:tracePt t="33235" x="5151438" y="1628775"/>
          <p14:tracePt t="33236" x="5151438" y="1636713"/>
          <p14:tracePt t="33237" x="5137150" y="1643063"/>
          <p14:tracePt t="33238" x="5137150" y="1651000"/>
          <p14:tracePt t="33239" x="5122863" y="1657350"/>
          <p14:tracePt t="33240" x="5122863" y="1671638"/>
          <p14:tracePt t="33241" x="5116513" y="1671638"/>
          <p14:tracePt t="33242" x="5108575" y="1685925"/>
          <p14:tracePt t="33243" x="5102225" y="1693863"/>
          <p14:tracePt t="33244" x="5094288" y="1700213"/>
          <p14:tracePt t="33245" x="5087938" y="1708150"/>
          <p14:tracePt t="33246" x="5080000" y="1714500"/>
          <p14:tracePt t="33247" x="5073650" y="1720850"/>
          <p14:tracePt t="33248" x="5073650" y="1735138"/>
          <p14:tracePt t="33249" x="5059363" y="1735138"/>
          <p14:tracePt t="33250" x="5059363" y="1749425"/>
          <p14:tracePt t="33251" x="5053013" y="1749425"/>
          <p14:tracePt t="33252" x="5045075" y="1763713"/>
          <p14:tracePt t="33253" x="5038725" y="1771650"/>
          <p14:tracePt t="33254" x="5030788" y="1778000"/>
          <p14:tracePt t="33255" x="5024438" y="1785938"/>
          <p14:tracePt t="33257" x="5024438" y="1792288"/>
          <p14:tracePt t="33258" x="5010150" y="1806575"/>
          <p14:tracePt t="33259" x="5002213" y="1814513"/>
          <p14:tracePt t="33260" x="4995863" y="1828800"/>
          <p14:tracePt t="33261" x="4987925" y="1835150"/>
          <p14:tracePt t="33263" x="4981575" y="1843088"/>
          <p14:tracePt t="33263" x="4981575" y="1849438"/>
          <p14:tracePt t="33264" x="4973638" y="1857375"/>
          <p14:tracePt t="33265" x="4967288" y="1863725"/>
          <p14:tracePt t="33266" x="4959350" y="1871663"/>
          <p14:tracePt t="33267" x="4953000" y="1885950"/>
          <p14:tracePt t="33269" x="4945063" y="1892300"/>
          <p14:tracePt t="33270" x="4945063" y="1900238"/>
          <p14:tracePt t="33271" x="4930775" y="1906588"/>
          <p14:tracePt t="33272" x="4930775" y="1920875"/>
          <p14:tracePt t="33273" x="4924425" y="1927225"/>
          <p14:tracePt t="33274" x="4916488" y="1935163"/>
          <p14:tracePt t="33275" x="4916488" y="1941513"/>
          <p14:tracePt t="33276" x="4910138" y="1949450"/>
          <p14:tracePt t="33277" x="4902200" y="1955800"/>
          <p14:tracePt t="33278" x="4895850" y="1963738"/>
          <p14:tracePt t="33279" x="4887913" y="1970088"/>
          <p14:tracePt t="33281" x="4887913" y="1978025"/>
          <p14:tracePt t="33281" x="4881563" y="1984375"/>
          <p14:tracePt t="33282" x="4881563" y="1992313"/>
          <p14:tracePt t="33283" x="4875213" y="1998663"/>
          <p14:tracePt t="33284" x="4867275" y="2012950"/>
          <p14:tracePt t="33285" x="4860925" y="2020888"/>
          <p14:tracePt t="33287" x="4852988" y="2020888"/>
          <p14:tracePt t="33287" x="4852988" y="2035175"/>
          <p14:tracePt t="33288" x="4846638" y="2035175"/>
          <p14:tracePt t="33289" x="4846638" y="2049463"/>
          <p14:tracePt t="33290" x="4832350" y="2055813"/>
          <p14:tracePt t="33291" x="4824413" y="2063750"/>
          <p14:tracePt t="33292" x="4824413" y="2070100"/>
          <p14:tracePt t="33293" x="4818063" y="2078038"/>
          <p14:tracePt t="33294" x="4818063" y="2084388"/>
          <p14:tracePt t="33295" x="4803775" y="2092325"/>
          <p14:tracePt t="33296" x="4803775" y="2098675"/>
          <p14:tracePt t="33297" x="4795838" y="2112963"/>
          <p14:tracePt t="33299" x="4781550" y="2127250"/>
          <p14:tracePt t="33300" x="4781550" y="2133600"/>
          <p14:tracePt t="33301" x="4775200" y="2133600"/>
          <p14:tracePt t="33302" x="4767263" y="2147888"/>
          <p14:tracePt t="33303" x="4767263" y="2155825"/>
          <p14:tracePt t="33304" x="4752975" y="2170113"/>
          <p14:tracePt t="33305" x="4752975" y="2176463"/>
          <p14:tracePt t="33306" x="4746625" y="2176463"/>
          <p14:tracePt t="33307" x="4738688" y="2190750"/>
          <p14:tracePt t="33308" x="4738688" y="2198688"/>
          <p14:tracePt t="33310" x="4724400" y="2212975"/>
          <p14:tracePt t="33310" x="4724400" y="2219325"/>
          <p14:tracePt t="33311" x="4718050" y="2227263"/>
          <p14:tracePt t="33312" x="4710113" y="2241550"/>
          <p14:tracePt t="33314" x="4703763" y="2247900"/>
          <p14:tracePt t="33315" x="4695825" y="2262188"/>
          <p14:tracePt t="33316" x="4689475" y="2270125"/>
          <p14:tracePt t="33317" x="4681538" y="2284413"/>
          <p14:tracePt t="33318" x="4681538" y="2290763"/>
          <p14:tracePt t="33319" x="4675188" y="2297113"/>
          <p14:tracePt t="33320" x="4668838" y="2311400"/>
          <p14:tracePt t="33321" x="4660900" y="2319338"/>
          <p14:tracePt t="33322" x="4654550" y="2325688"/>
          <p14:tracePt t="33323" x="4646613" y="2339975"/>
          <p14:tracePt t="33324" x="4646613" y="2347913"/>
          <p14:tracePt t="33325" x="4640263" y="2362200"/>
          <p14:tracePt t="33326" x="4632325" y="2368550"/>
          <p14:tracePt t="33328" x="4632325" y="2382838"/>
          <p14:tracePt t="33328" x="4618038" y="2397125"/>
          <p14:tracePt t="33329" x="4611688" y="2405063"/>
          <p14:tracePt t="33330" x="4611688" y="2411413"/>
          <p14:tracePt t="33331" x="4611688" y="2425700"/>
          <p14:tracePt t="33332" x="4603750" y="2433638"/>
          <p14:tracePt t="33334" x="4597400" y="2447925"/>
          <p14:tracePt t="33334" x="4589463" y="2462213"/>
          <p14:tracePt t="33335" x="4589463" y="2468563"/>
          <p14:tracePt t="33336" x="4583113" y="2476500"/>
          <p14:tracePt t="33337" x="4583113" y="2489200"/>
          <p14:tracePt t="33338" x="4575175" y="2497138"/>
          <p14:tracePt t="33340" x="4568825" y="2511425"/>
          <p14:tracePt t="33340" x="4560888" y="2517775"/>
          <p14:tracePt t="33341" x="4560888" y="2532063"/>
          <p14:tracePt t="33342" x="4560888" y="2540000"/>
          <p14:tracePt t="33343" x="4554538" y="2554288"/>
          <p14:tracePt t="33344" x="4546600" y="2568575"/>
          <p14:tracePt t="33345" x="4546600" y="2582863"/>
          <p14:tracePt t="33346" x="4540250" y="2589213"/>
          <p14:tracePt t="33347" x="4532313" y="2603500"/>
          <p14:tracePt t="33348" x="4532313" y="2611438"/>
          <p14:tracePt t="33349" x="4532313" y="2617788"/>
          <p14:tracePt t="33350" x="4525963" y="2632075"/>
          <p14:tracePt t="33351" x="4518025" y="2646363"/>
          <p14:tracePt t="33352" x="4518025" y="2654300"/>
          <p14:tracePt t="33353" x="4511675" y="2667000"/>
          <p14:tracePt t="33354" x="4511675" y="2681288"/>
          <p14:tracePt t="33355" x="4511675" y="2689225"/>
          <p14:tracePt t="33356" x="4503738" y="2695575"/>
          <p14:tracePt t="33357" x="4503738" y="2709863"/>
          <p14:tracePt t="33358" x="4497388" y="2724150"/>
          <p14:tracePt t="33359" x="4497388" y="2732088"/>
          <p14:tracePt t="33360" x="4497388" y="2738438"/>
          <p14:tracePt t="33361" x="4489450" y="2760663"/>
          <p14:tracePt t="33363" x="4489450" y="2767013"/>
          <p14:tracePt t="33363" x="4483100" y="2774950"/>
          <p14:tracePt t="33364" x="4483100" y="2789238"/>
          <p14:tracePt t="33365" x="4483100" y="2803525"/>
          <p14:tracePt t="33366" x="4483100" y="2809875"/>
          <p14:tracePt t="33367" x="4475163" y="2817813"/>
          <p14:tracePt t="33369" x="4475163" y="2832100"/>
          <p14:tracePt t="33369" x="4468813" y="2838450"/>
          <p14:tracePt t="33370" x="4468813" y="2846388"/>
          <p14:tracePt t="33371" x="4462463" y="2867025"/>
          <p14:tracePt t="33372" x="4462463" y="2873375"/>
          <p14:tracePt t="33373" x="4462463" y="2881313"/>
          <p14:tracePt t="33374" x="4462463" y="2887663"/>
          <p14:tracePt t="33375" x="4462463" y="2901950"/>
          <p14:tracePt t="33376" x="4454525" y="2909888"/>
          <p14:tracePt t="33377" x="4454525" y="2916238"/>
          <p14:tracePt t="33378" x="4454525" y="2930525"/>
          <p14:tracePt t="33379" x="4448175" y="2938463"/>
          <p14:tracePt t="33381" x="4448175" y="2944813"/>
          <p14:tracePt t="33381" x="4448175" y="2959100"/>
          <p14:tracePt t="33382" x="4448175" y="2967038"/>
          <p14:tracePt t="33383" x="4448175" y="2973388"/>
          <p14:tracePt t="33384" x="4448175" y="2981325"/>
          <p14:tracePt t="33385" x="4448175" y="2987675"/>
          <p14:tracePt t="33386" x="4448175" y="2995613"/>
          <p14:tracePt t="33387" x="4440238" y="3009900"/>
          <p14:tracePt t="33388" x="4440238" y="3016250"/>
          <p14:tracePt t="33389" x="4440238" y="3024188"/>
          <p14:tracePt t="33390" x="4440238" y="3030538"/>
          <p14:tracePt t="33391" x="4440238" y="3044825"/>
          <p14:tracePt t="33393" x="4433888" y="3059113"/>
          <p14:tracePt t="33394" x="4433888" y="3065463"/>
          <p14:tracePt t="33395" x="4433888" y="3073400"/>
          <p14:tracePt t="33396" x="4433888" y="3079750"/>
          <p14:tracePt t="33397" x="4433888" y="3087688"/>
          <p14:tracePt t="33398" x="4433888" y="3094038"/>
          <p14:tracePt t="33399" x="4433888" y="3101975"/>
          <p14:tracePt t="33400" x="4433888" y="3108325"/>
          <p14:tracePt t="33401" x="4433888" y="3116263"/>
          <p14:tracePt t="33402" x="4433888" y="3130550"/>
          <p14:tracePt t="33404" x="4433888" y="3136900"/>
          <p14:tracePt t="33405" x="4433888" y="3151188"/>
          <p14:tracePt t="33407" x="4433888" y="3159125"/>
          <p14:tracePt t="33408" x="4433888" y="3165475"/>
          <p14:tracePt t="33409" x="4433888" y="3173413"/>
          <p14:tracePt t="33410" x="4433888" y="3179763"/>
          <p14:tracePt t="33411" x="4433888" y="3187700"/>
          <p14:tracePt t="33412" x="4433888" y="3194050"/>
          <p14:tracePt t="33413" x="4433888" y="3201988"/>
          <p14:tracePt t="33414" x="4433888" y="3208338"/>
          <p14:tracePt t="33415" x="4433888" y="3216275"/>
          <p14:tracePt t="33416" x="4433888" y="3222625"/>
          <p14:tracePt t="33417" x="4433888" y="3230563"/>
          <p14:tracePt t="33418" x="4433888" y="3236913"/>
          <p14:tracePt t="33419" x="4433888" y="3243263"/>
          <p14:tracePt t="33422" x="4433888" y="3257550"/>
          <p14:tracePt t="33422" x="4440238" y="3265488"/>
          <p14:tracePt t="33423" x="4440238" y="3271838"/>
          <p14:tracePt t="33424" x="4440238" y="3279775"/>
          <p14:tracePt t="33426" x="4440238" y="3294063"/>
          <p14:tracePt t="33428" x="4448175" y="3300413"/>
          <p14:tracePt t="33430" x="4448175" y="3314700"/>
          <p14:tracePt t="33431" x="4448175" y="3322638"/>
          <p14:tracePt t="33432" x="4448175" y="3336925"/>
          <p14:tracePt t="33434" x="4454525" y="3336925"/>
          <p14:tracePt t="33434" x="4454525" y="3343275"/>
          <p14:tracePt t="33435" x="4462463" y="3357563"/>
          <p14:tracePt t="33437" x="4462463" y="3371850"/>
          <p14:tracePt t="33440" x="4468813" y="3379788"/>
          <p14:tracePt t="33440" x="4475163" y="3386138"/>
          <p14:tracePt t="33441" x="4475163" y="3394075"/>
          <p14:tracePt t="33442" x="4475163" y="3408363"/>
          <p14:tracePt t="33443" x="4483100" y="3414713"/>
          <p14:tracePt t="33444" x="4483100" y="3422650"/>
          <p14:tracePt t="33445" x="4489450" y="3429000"/>
          <p14:tracePt t="33446" x="4489450" y="3435350"/>
          <p14:tracePt t="33447" x="4489450" y="3443288"/>
          <p14:tracePt t="33448" x="4497388" y="3449638"/>
          <p14:tracePt t="33449" x="4497388" y="3457575"/>
          <p14:tracePt t="33450" x="4497388" y="3471863"/>
          <p14:tracePt t="33451" x="4503738" y="3471863"/>
          <p14:tracePt t="33452" x="4511675" y="3478213"/>
          <p14:tracePt t="33453" x="4511675" y="3492500"/>
          <p14:tracePt t="33454" x="4518025" y="3500438"/>
          <p14:tracePt t="33455" x="4525963" y="3506788"/>
          <p14:tracePt t="33456" x="4525963" y="3514725"/>
          <p14:tracePt t="33457" x="4525963" y="3521075"/>
          <p14:tracePt t="33458" x="4532313" y="3535363"/>
          <p14:tracePt t="33459" x="4540250" y="3543300"/>
          <p14:tracePt t="33460" x="4540250" y="3549650"/>
          <p14:tracePt t="33461" x="4546600" y="3557588"/>
          <p14:tracePt t="33462" x="4554538" y="3563938"/>
          <p14:tracePt t="33463" x="4554538" y="3578225"/>
          <p14:tracePt t="33464" x="4560888" y="3586163"/>
          <p14:tracePt t="33465" x="4568825" y="3592513"/>
          <p14:tracePt t="33466" x="4568825" y="3606800"/>
          <p14:tracePt t="33467" x="4583113" y="3614738"/>
          <p14:tracePt t="33469" x="4583113" y="3621088"/>
          <p14:tracePt t="33469" x="4589463" y="3635375"/>
          <p14:tracePt t="33470" x="4597400" y="3641725"/>
          <p14:tracePt t="33471" x="4597400" y="3656013"/>
          <p14:tracePt t="33472" x="4603750" y="3663950"/>
          <p14:tracePt t="33473" x="4618038" y="3670300"/>
          <p14:tracePt t="33475" x="4618038" y="3684588"/>
          <p14:tracePt t="33475" x="4625975" y="3684588"/>
          <p14:tracePt t="33476" x="4632325" y="3698875"/>
          <p14:tracePt t="33477" x="4640263" y="3713163"/>
          <p14:tracePt t="33478" x="4640263" y="3721100"/>
          <p14:tracePt t="33479" x="4654550" y="3727450"/>
          <p14:tracePt t="33480" x="4660900" y="3741738"/>
          <p14:tracePt t="33481" x="4660900" y="3749675"/>
          <p14:tracePt t="33482" x="4675188" y="3763963"/>
          <p14:tracePt t="33483" x="4675188" y="3770313"/>
          <p14:tracePt t="33484" x="4689475" y="3778250"/>
          <p14:tracePt t="33485" x="4689475" y="3792538"/>
          <p14:tracePt t="33486" x="4703763" y="3798888"/>
          <p14:tracePt t="33487" x="4710113" y="3806825"/>
          <p14:tracePt t="33488" x="4718050" y="3819525"/>
          <p14:tracePt t="33489" x="4724400" y="3833813"/>
          <p14:tracePt t="33490" x="4732338" y="3848100"/>
          <p14:tracePt t="33491" x="4738688" y="3856038"/>
          <p14:tracePt t="33493" x="4746625" y="3862388"/>
          <p14:tracePt t="33493" x="4752975" y="3876675"/>
          <p14:tracePt t="33494" x="4760913" y="3884613"/>
          <p14:tracePt t="33495" x="4775200" y="3898900"/>
          <p14:tracePt t="33496" x="4781550" y="3913188"/>
          <p14:tracePt t="33497" x="4789488" y="3919538"/>
          <p14:tracePt t="33499" x="4795838" y="3933825"/>
          <p14:tracePt t="33499" x="4803775" y="3948113"/>
          <p14:tracePt t="33500" x="4818063" y="3956050"/>
          <p14:tracePt t="33501" x="4818063" y="3970338"/>
          <p14:tracePt t="33502" x="4832350" y="3976688"/>
          <p14:tracePt t="33503" x="4832350" y="3984625"/>
          <p14:tracePt t="33504" x="4846638" y="4005263"/>
          <p14:tracePt t="33505" x="4852988" y="4011613"/>
          <p14:tracePt t="33506" x="4860925" y="4019550"/>
          <p14:tracePt t="33507" x="4867275" y="4033838"/>
          <p14:tracePt t="33508" x="4875213" y="4040188"/>
          <p14:tracePt t="33509" x="4887913" y="4054475"/>
          <p14:tracePt t="33510" x="4895850" y="4068763"/>
          <p14:tracePt t="33511" x="4902200" y="4076700"/>
          <p14:tracePt t="33512" x="4910138" y="4090988"/>
          <p14:tracePt t="33513" x="4924425" y="4097338"/>
          <p14:tracePt t="33514" x="4924425" y="4105275"/>
          <p14:tracePt t="33515" x="4938713" y="4125913"/>
          <p14:tracePt t="33516" x="4938713" y="4133850"/>
          <p14:tracePt t="33517" x="4953000" y="4140200"/>
          <p14:tracePt t="33518" x="4959350" y="4154488"/>
          <p14:tracePt t="33519" x="4967288" y="4162425"/>
          <p14:tracePt t="33520" x="4973638" y="4176713"/>
          <p14:tracePt t="33522" x="4987925" y="4183063"/>
          <p14:tracePt t="33522" x="4987925" y="4191000"/>
          <p14:tracePt t="33523" x="5002213" y="4203700"/>
          <p14:tracePt t="33524" x="5010150" y="4217988"/>
          <p14:tracePt t="33525" x="5016500" y="4225925"/>
          <p14:tracePt t="33526" x="5024438" y="4240213"/>
          <p14:tracePt t="33528" x="5038725" y="4246563"/>
          <p14:tracePt t="33528" x="5045075" y="4260850"/>
          <p14:tracePt t="33529" x="5053013" y="4268788"/>
          <p14:tracePt t="33530" x="5059363" y="4275138"/>
          <p14:tracePt t="33531" x="5073650" y="4289425"/>
          <p14:tracePt t="33532" x="5073650" y="4297363"/>
          <p14:tracePt t="33533" x="5087938" y="4303713"/>
          <p14:tracePt t="33535" x="5094288" y="4318000"/>
          <p14:tracePt t="33535" x="5102225" y="4318000"/>
          <p14:tracePt t="33536" x="5108575" y="4332288"/>
          <p14:tracePt t="33537" x="5116513" y="4346575"/>
          <p14:tracePt t="33538" x="5130800" y="4354513"/>
          <p14:tracePt t="33539" x="5137150" y="4360863"/>
          <p14:tracePt t="33540" x="5145088" y="4368800"/>
          <p14:tracePt t="33541" x="5151438" y="4381500"/>
          <p14:tracePt t="33542" x="5165725" y="4389438"/>
          <p14:tracePt t="33543" x="5173663" y="4403725"/>
          <p14:tracePt t="33544" x="5187950" y="4410075"/>
          <p14:tracePt t="33546" x="5194300" y="4418013"/>
          <p14:tracePt t="33546" x="5202238" y="4424363"/>
          <p14:tracePt t="33547" x="5216525" y="4438650"/>
          <p14:tracePt t="33548" x="5216525" y="4446588"/>
          <p14:tracePt t="33549" x="5237163" y="4452938"/>
          <p14:tracePt t="33550" x="5245100" y="4467225"/>
          <p14:tracePt t="33552" x="5251450" y="4467225"/>
          <p14:tracePt t="33552" x="5259388" y="4481513"/>
          <p14:tracePt t="33553" x="5265738" y="4489450"/>
          <p14:tracePt t="33554" x="5280025" y="4495800"/>
          <p14:tracePt t="33555" x="5286375" y="4503738"/>
          <p14:tracePt t="33556" x="5300663" y="4518025"/>
          <p14:tracePt t="33557" x="5314950" y="4524375"/>
          <p14:tracePt t="33558" x="5314950" y="4532313"/>
          <p14:tracePt t="33559" x="5329238" y="4538663"/>
          <p14:tracePt t="33560" x="5343525" y="4546600"/>
          <p14:tracePt t="33561" x="5351463" y="4552950"/>
          <p14:tracePt t="33562" x="5365750" y="4567238"/>
          <p14:tracePt t="33563" x="5372100" y="4567238"/>
          <p14:tracePt t="33564" x="5380038" y="4581525"/>
          <p14:tracePt t="33565" x="5394325" y="4581525"/>
          <p14:tracePt t="33566" x="5400675" y="4595813"/>
          <p14:tracePt t="33567" x="5414963" y="4602163"/>
          <p14:tracePt t="33568" x="5429250" y="4610100"/>
          <p14:tracePt t="33569" x="5437188" y="4616450"/>
          <p14:tracePt t="33570" x="5451475" y="4624388"/>
          <p14:tracePt t="33571" x="5457825" y="4630738"/>
          <p14:tracePt t="33572" x="5472113" y="4638675"/>
          <p14:tracePt t="33573" x="5486400" y="4645025"/>
          <p14:tracePt t="33574" x="5500688" y="4652963"/>
          <p14:tracePt t="33575" x="5507038" y="4659313"/>
          <p14:tracePt t="33576" x="5521325" y="4667250"/>
          <p14:tracePt t="33577" x="5529263" y="4667250"/>
          <p14:tracePt t="33578" x="5535613" y="4681538"/>
          <p14:tracePt t="33579" x="5557838" y="4687888"/>
          <p14:tracePt t="33580" x="5564188" y="4687888"/>
          <p14:tracePt t="33581" x="5572125" y="4702175"/>
          <p14:tracePt t="33582" x="5592763" y="4702175"/>
          <p14:tracePt t="33583" x="5600700" y="4710113"/>
          <p14:tracePt t="33584" x="5607050" y="4716463"/>
          <p14:tracePt t="33585" x="5629275" y="4724400"/>
          <p14:tracePt t="33586" x="5635625" y="4730750"/>
          <p14:tracePt t="33587" x="5643563" y="4738688"/>
          <p14:tracePt t="33588" x="5657850" y="4738688"/>
          <p14:tracePt t="33589" x="5664200" y="4745038"/>
          <p14:tracePt t="33590" x="5672138" y="4752975"/>
          <p14:tracePt t="33591" x="5692775" y="4752975"/>
          <p14:tracePt t="33592" x="5699125" y="4759325"/>
          <p14:tracePt t="33593" x="5707063" y="4765675"/>
          <p14:tracePt t="33594" x="5721350" y="4773613"/>
          <p14:tracePt t="33595" x="5735638" y="4773613"/>
          <p14:tracePt t="33596" x="5741988" y="4779963"/>
          <p14:tracePt t="33597" x="5756275" y="4787900"/>
          <p14:tracePt t="33599" x="5764213" y="4787900"/>
          <p14:tracePt t="33599" x="5770563" y="4794250"/>
          <p14:tracePt t="33600" x="5784850" y="4802188"/>
          <p14:tracePt t="33601" x="5792788" y="4802188"/>
          <p14:tracePt t="33602" x="5799138" y="4808538"/>
          <p14:tracePt t="33603" x="5821363" y="4816475"/>
          <p14:tracePt t="33605" x="5827713" y="4816475"/>
          <p14:tracePt t="33605" x="5835650" y="4816475"/>
          <p14:tracePt t="33606" x="5849938" y="4822825"/>
          <p14:tracePt t="33607" x="5856288" y="4830763"/>
          <p14:tracePt t="33608" x="5864225" y="4830763"/>
          <p14:tracePt t="33609" x="5870575" y="4830763"/>
          <p14:tracePt t="33610" x="5884863" y="4837113"/>
          <p14:tracePt t="33611" x="5892800" y="4845050"/>
          <p14:tracePt t="33612" x="5905500" y="4845050"/>
          <p14:tracePt t="33614" x="5913438" y="4851400"/>
          <p14:tracePt t="33615" x="5934075" y="4859338"/>
          <p14:tracePt t="33616" x="5942013" y="4859338"/>
          <p14:tracePt t="33618" x="5956300" y="4865688"/>
          <p14:tracePt t="33619" x="5962650" y="4865688"/>
          <p14:tracePt t="33621" x="5970588" y="4873625"/>
          <p14:tracePt t="33621" x="5984875" y="4873625"/>
          <p14:tracePt t="33622" x="5991225" y="4873625"/>
          <p14:tracePt t="33623" x="5999163" y="4879975"/>
          <p14:tracePt t="33624" x="6013450" y="4879975"/>
          <p14:tracePt t="33625" x="6019800" y="4887913"/>
          <p14:tracePt t="33626" x="6027738" y="4887913"/>
          <p14:tracePt t="33627" x="6042025" y="4887913"/>
          <p14:tracePt t="33628" x="6048375" y="4887913"/>
          <p14:tracePt t="33629" x="6056313" y="4894263"/>
          <p14:tracePt t="33630" x="6070600" y="4894263"/>
          <p14:tracePt t="33631" x="6076950" y="4894263"/>
          <p14:tracePt t="33632" x="6084888" y="4902200"/>
          <p14:tracePt t="33633" x="6097588" y="4902200"/>
          <p14:tracePt t="33634" x="6105525" y="4902200"/>
          <p14:tracePt t="33635" x="6111875" y="4902200"/>
          <p14:tracePt t="33636" x="6119813" y="4902200"/>
          <p14:tracePt t="33637" x="6134100" y="4902200"/>
          <p14:tracePt t="33638" x="6140450" y="4902200"/>
          <p14:tracePt t="33639" x="6148388" y="4908550"/>
          <p14:tracePt t="33640" x="6162675" y="4908550"/>
          <p14:tracePt t="33641" x="6169025" y="4908550"/>
          <p14:tracePt t="33642" x="6176963" y="4908550"/>
          <p14:tracePt t="33643" x="6191250" y="4908550"/>
          <p14:tracePt t="33644" x="6205538" y="4908550"/>
          <p14:tracePt t="33645" x="6211888" y="4908550"/>
          <p14:tracePt t="33646" x="6219825" y="4908550"/>
          <p14:tracePt t="33647" x="6226175" y="4908550"/>
          <p14:tracePt t="33648" x="6248400" y="4908550"/>
          <p14:tracePt t="33649" x="6254750" y="4908550"/>
          <p14:tracePt t="33650" x="6262688" y="4908550"/>
          <p14:tracePt t="33651" x="6276975" y="4908550"/>
          <p14:tracePt t="33652" x="6291263" y="4908550"/>
          <p14:tracePt t="33653" x="6297613" y="4908550"/>
          <p14:tracePt t="33654" x="6303963" y="4908550"/>
          <p14:tracePt t="33655" x="6311900" y="4908550"/>
          <p14:tracePt t="33656" x="6326188" y="4908550"/>
          <p14:tracePt t="33657" x="6340475" y="4908550"/>
          <p14:tracePt t="33658" x="6346825" y="4908550"/>
          <p14:tracePt t="33659" x="6361113" y="4908550"/>
          <p14:tracePt t="33660" x="6375400" y="4902200"/>
          <p14:tracePt t="33661" x="6383338" y="4902200"/>
          <p14:tracePt t="33662" x="6397625" y="4894263"/>
          <p14:tracePt t="33663" x="6411913" y="4894263"/>
          <p14:tracePt t="33664" x="6426200" y="4894263"/>
          <p14:tracePt t="33665" x="6432550" y="4887913"/>
          <p14:tracePt t="33666" x="6440488" y="4887913"/>
          <p14:tracePt t="33667" x="6461125" y="4879975"/>
          <p14:tracePt t="33668" x="6469063" y="4879975"/>
          <p14:tracePt t="33669" x="6483350" y="4873625"/>
          <p14:tracePt t="33670" x="6497638" y="4865688"/>
          <p14:tracePt t="33671" x="6510338" y="4865688"/>
          <p14:tracePt t="33672" x="6518275" y="4859338"/>
          <p14:tracePt t="33673" x="6532563" y="4859338"/>
          <p14:tracePt t="33674" x="6546850" y="4851400"/>
          <p14:tracePt t="33675" x="6561138" y="4845050"/>
          <p14:tracePt t="33676" x="6567488" y="4837113"/>
          <p14:tracePt t="33677" x="6581775" y="4830763"/>
          <p14:tracePt t="33678" x="6596063" y="4822825"/>
          <p14:tracePt t="33679" x="6610350" y="4822825"/>
          <p14:tracePt t="33680" x="6618288" y="4816475"/>
          <p14:tracePt t="33681" x="6638925" y="4802188"/>
          <p14:tracePt t="33682" x="6653213" y="4802188"/>
          <p14:tracePt t="33683" x="6661150" y="4794250"/>
          <p14:tracePt t="33684" x="6675438" y="4787900"/>
          <p14:tracePt t="33685" x="6689725" y="4779963"/>
          <p14:tracePt t="33686" x="6704013" y="4773613"/>
          <p14:tracePt t="33687" x="6710363" y="4765675"/>
          <p14:tracePt t="33688" x="6731000" y="4752975"/>
          <p14:tracePt t="33689" x="6738938" y="4752975"/>
          <p14:tracePt t="33690" x="6753225" y="4738688"/>
          <p14:tracePt t="33691" x="6767513" y="4730750"/>
          <p14:tracePt t="33692" x="6781800" y="4724400"/>
          <p14:tracePt t="33693" x="6788150" y="4716463"/>
          <p14:tracePt t="33694" x="6810375" y="4710113"/>
          <p14:tracePt t="33695" x="6824663" y="4695825"/>
          <p14:tracePt t="33696" x="6831013" y="4695825"/>
          <p14:tracePt t="33697" x="6845300" y="4681538"/>
          <p14:tracePt t="33699" x="6859588" y="4673600"/>
          <p14:tracePt t="33699" x="6873875" y="4659313"/>
          <p14:tracePt t="33700" x="6888163" y="4652963"/>
          <p14:tracePt t="33701" x="6902450" y="4638675"/>
          <p14:tracePt t="33702" x="6916738" y="4630738"/>
          <p14:tracePt t="33703" x="6923088" y="4616450"/>
          <p14:tracePt t="33704" x="6937375" y="4610100"/>
          <p14:tracePt t="33705" x="6951663" y="4595813"/>
          <p14:tracePt t="33706" x="6965950" y="4587875"/>
          <p14:tracePt t="33707" x="6988175" y="4573588"/>
          <p14:tracePt t="33708" x="6994525" y="4567238"/>
          <p14:tracePt t="33709" x="7002463" y="4552950"/>
          <p14:tracePt t="33710" x="7023100" y="4546600"/>
          <p14:tracePt t="33711" x="7037388" y="4538663"/>
          <p14:tracePt t="33712" x="7051675" y="4518025"/>
          <p14:tracePt t="33713" x="7065963" y="4510088"/>
          <p14:tracePt t="33714" x="7080250" y="4495800"/>
          <p14:tracePt t="33715" x="7088188" y="4489450"/>
          <p14:tracePt t="33717" x="7108825" y="4475163"/>
          <p14:tracePt t="33717" x="7115175" y="4460875"/>
          <p14:tracePt t="33718" x="7129463" y="4446588"/>
          <p14:tracePt t="33719" x="7151688" y="4432300"/>
          <p14:tracePt t="33720" x="7158038" y="4424363"/>
          <p14:tracePt t="33721" x="7172325" y="4410075"/>
          <p14:tracePt t="33722" x="7186613" y="4403725"/>
          <p14:tracePt t="33723" x="7200900" y="4389438"/>
          <p14:tracePt t="33724" x="7215188" y="4375150"/>
          <p14:tracePt t="33725" x="7229475" y="4360863"/>
          <p14:tracePt t="33726" x="7243763" y="4346575"/>
          <p14:tracePt t="33727" x="7251700" y="4340225"/>
          <p14:tracePt t="33728" x="7272338" y="4332288"/>
          <p14:tracePt t="33729" x="7286625" y="4311650"/>
          <p14:tracePt t="33730" x="7300913" y="4303713"/>
          <p14:tracePt t="33731" x="7315200" y="4289425"/>
          <p14:tracePt t="33732" x="7329488" y="4275138"/>
          <p14:tracePt t="33733" x="7335838" y="4268788"/>
          <p14:tracePt t="33734" x="7358063" y="4254500"/>
          <p14:tracePt t="33735" x="7364413" y="4246563"/>
          <p14:tracePt t="33736" x="7386638" y="4225925"/>
          <p14:tracePt t="33737" x="7400925" y="4217988"/>
          <p14:tracePt t="33738" x="7415213" y="4197350"/>
          <p14:tracePt t="33739" x="7421563" y="4191000"/>
          <p14:tracePt t="33740" x="7443788" y="4183063"/>
          <p14:tracePt t="33741" x="7450138" y="4168775"/>
          <p14:tracePt t="33742" x="7464425" y="4154488"/>
          <p14:tracePt t="33743" x="7486650" y="4140200"/>
          <p14:tracePt t="33744" x="7493000" y="4125913"/>
          <p14:tracePt t="33745" x="7507288" y="4119563"/>
          <p14:tracePt t="33746" x="7521575" y="4105275"/>
          <p14:tracePt t="33747" x="7535863" y="4097338"/>
          <p14:tracePt t="33748" x="7550150" y="4076700"/>
          <p14:tracePt t="33749" x="7564438" y="4062413"/>
          <p14:tracePt t="33750" x="7578725" y="4054475"/>
          <p14:tracePt t="33751" x="7585075" y="4040188"/>
          <p14:tracePt t="33752" x="7607300" y="4025900"/>
          <p14:tracePt t="33753" x="7613650" y="4019550"/>
          <p14:tracePt t="33754" x="7627938" y="3998913"/>
          <p14:tracePt t="33755" x="7650163" y="3990975"/>
          <p14:tracePt t="33756" x="7656513" y="3970338"/>
          <p14:tracePt t="33757" x="7670800" y="3962400"/>
          <p14:tracePt t="33758" x="7685088" y="3948113"/>
          <p14:tracePt t="33759" x="7693025" y="3933825"/>
          <p14:tracePt t="33760" x="7721600" y="3913188"/>
          <p14:tracePt t="33761" x="7727950" y="3905250"/>
          <p14:tracePt t="33762" x="7742238" y="3884613"/>
          <p14:tracePt t="33764" x="7756525" y="3870325"/>
          <p14:tracePt t="33764" x="7762875" y="3856038"/>
          <p14:tracePt t="33765" x="7785100" y="3841750"/>
          <p14:tracePt t="33766" x="7799388" y="3819525"/>
          <p14:tracePt t="33767" x="7813675" y="3806825"/>
          <p14:tracePt t="33768" x="7820025" y="3792538"/>
          <p14:tracePt t="33770" x="7834313" y="3778250"/>
          <p14:tracePt t="33770" x="7848600" y="3763963"/>
          <p14:tracePt t="33771" x="7856538" y="3741738"/>
          <p14:tracePt t="33772" x="7877175" y="3721100"/>
          <p14:tracePt t="33773" x="7885113" y="3706813"/>
          <p14:tracePt t="33774" x="7899400" y="3692525"/>
          <p14:tracePt t="33776" x="7905750" y="3670300"/>
          <p14:tracePt t="33776" x="7920038" y="3656013"/>
          <p14:tracePt t="33777" x="7926388" y="3641725"/>
          <p14:tracePt t="33778" x="7948613" y="3621088"/>
          <p14:tracePt t="33779" x="7954963" y="3592513"/>
          <p14:tracePt t="33780" x="7969250" y="3578225"/>
          <p14:tracePt t="33781" x="7977188" y="3563938"/>
          <p14:tracePt t="33782" x="7991475" y="3549650"/>
          <p14:tracePt t="33783" x="7997825" y="3529013"/>
          <p14:tracePt t="33784" x="8020050" y="3506788"/>
          <p14:tracePt t="33785" x="8034338" y="3486150"/>
          <p14:tracePt t="33786" x="8040688" y="3471863"/>
          <p14:tracePt t="33787" x="8054975" y="3449638"/>
          <p14:tracePt t="33788" x="8054975" y="3429000"/>
          <p14:tracePt t="33789" x="8069263" y="3414713"/>
          <p14:tracePt t="33790" x="8083550" y="3394075"/>
          <p14:tracePt t="33791" x="8091488" y="3379788"/>
          <p14:tracePt t="33792" x="8105775" y="3357563"/>
          <p14:tracePt t="33793" x="8112125" y="3336925"/>
          <p14:tracePt t="33794" x="8120063" y="3322638"/>
          <p14:tracePt t="33795" x="8126413" y="3308350"/>
          <p14:tracePt t="33796" x="8140700" y="3279775"/>
          <p14:tracePt t="33797" x="8147050" y="3265488"/>
          <p14:tracePt t="33798" x="8154988" y="3251200"/>
          <p14:tracePt t="33799" x="8169275" y="3236913"/>
          <p14:tracePt t="33800" x="8169275" y="3222625"/>
          <p14:tracePt t="33801" x="8175625" y="3201988"/>
          <p14:tracePt t="33802" x="8189913" y="3179763"/>
          <p14:tracePt t="33803" x="8197850" y="3165475"/>
          <p14:tracePt t="33804" x="8204200" y="3151188"/>
          <p14:tracePt t="33805" x="8212138" y="3136900"/>
          <p14:tracePt t="33806" x="8218488" y="3116263"/>
          <p14:tracePt t="33807" x="8226425" y="3101975"/>
          <p14:tracePt t="33808" x="8232775" y="3087688"/>
          <p14:tracePt t="33809" x="8240713" y="3073400"/>
          <p14:tracePt t="33810" x="8247063" y="3051175"/>
          <p14:tracePt t="33811" x="8255000" y="3038475"/>
          <p14:tracePt t="33812" x="8255000" y="3024188"/>
          <p14:tracePt t="33813" x="8261350" y="3016250"/>
          <p14:tracePt t="33814" x="8269288" y="2995613"/>
          <p14:tracePt t="33815" x="8275638" y="2973388"/>
          <p14:tracePt t="33817" x="8275638" y="2967038"/>
          <p14:tracePt t="33817" x="8283575" y="2952750"/>
          <p14:tracePt t="33818" x="8289925" y="2938463"/>
          <p14:tracePt t="33819" x="8289925" y="2924175"/>
          <p14:tracePt t="33820" x="8297863" y="2901950"/>
          <p14:tracePt t="33821" x="8304213" y="2887663"/>
          <p14:tracePt t="33822" x="8304213" y="2881313"/>
          <p14:tracePt t="33823" x="8312150" y="2867025"/>
          <p14:tracePt t="33824" x="8312150" y="2846388"/>
          <p14:tracePt t="33825" x="8312150" y="2832100"/>
          <p14:tracePt t="33826" x="8318500" y="2817813"/>
          <p14:tracePt t="33827" x="8326438" y="2803525"/>
          <p14:tracePt t="33828" x="8326438" y="2795588"/>
          <p14:tracePt t="33829" x="8332788" y="2774950"/>
          <p14:tracePt t="33830" x="8332788" y="2760663"/>
          <p14:tracePt t="33831" x="8332788" y="2752725"/>
          <p14:tracePt t="33832" x="8332788" y="2732088"/>
          <p14:tracePt t="33833" x="8332788" y="2724150"/>
          <p14:tracePt t="33834" x="8339138" y="2703513"/>
          <p14:tracePt t="33835" x="8339138" y="2689225"/>
          <p14:tracePt t="33836" x="8339138" y="2681288"/>
          <p14:tracePt t="33837" x="8347075" y="2667000"/>
          <p14:tracePt t="33838" x="8347075" y="2654300"/>
          <p14:tracePt t="33839" x="8347075" y="2640013"/>
          <p14:tracePt t="33840" x="8347075" y="2617788"/>
          <p14:tracePt t="33841" x="8347075" y="2611438"/>
          <p14:tracePt t="33842" x="8347075" y="2597150"/>
          <p14:tracePt t="33843" x="8347075" y="2589213"/>
          <p14:tracePt t="33844" x="8347075" y="2568575"/>
          <p14:tracePt t="33845" x="8347075" y="2554288"/>
          <p14:tracePt t="33846" x="8347075" y="2540000"/>
          <p14:tracePt t="33847" x="8347075" y="2525713"/>
          <p14:tracePt t="33848" x="8347075" y="2517775"/>
          <p14:tracePt t="33849" x="8347075" y="2503488"/>
          <p14:tracePt t="33850" x="8347075" y="2489200"/>
          <p14:tracePt t="33852" x="8347075" y="2468563"/>
          <p14:tracePt t="33852" x="8347075" y="2462213"/>
          <p14:tracePt t="33853" x="8347075" y="2447925"/>
          <p14:tracePt t="33854" x="8347075" y="2439988"/>
          <p14:tracePt t="33855" x="8347075" y="2425700"/>
          <p14:tracePt t="33856" x="8347075" y="2405063"/>
          <p14:tracePt t="33857" x="8347075" y="2397125"/>
          <p14:tracePt t="33858" x="8347075" y="2382838"/>
          <p14:tracePt t="33859" x="8347075" y="2376488"/>
          <p14:tracePt t="33860" x="8347075" y="2362200"/>
          <p14:tracePt t="33861" x="8347075" y="2347913"/>
          <p14:tracePt t="33862" x="8347075" y="2333625"/>
          <p14:tracePt t="33863" x="8347075" y="2325688"/>
          <p14:tracePt t="33864" x="8339138" y="2311400"/>
          <p14:tracePt t="33865" x="8339138" y="2297113"/>
          <p14:tracePt t="33867" x="8332788" y="2284413"/>
          <p14:tracePt t="33867" x="8332788" y="2276475"/>
          <p14:tracePt t="33868" x="8332788" y="2262188"/>
          <p14:tracePt t="33869" x="8332788" y="2247900"/>
          <p14:tracePt t="33870" x="8326438" y="2241550"/>
          <p14:tracePt t="33871" x="8318500" y="2233613"/>
          <p14:tracePt t="33872" x="8318500" y="2212975"/>
          <p14:tracePt t="33873" x="8318500" y="2205038"/>
          <p14:tracePt t="33874" x="8312150" y="2198688"/>
          <p14:tracePt t="33875" x="8312150" y="2184400"/>
          <p14:tracePt t="33876" x="8304213" y="2170113"/>
          <p14:tracePt t="33877" x="8304213" y="2162175"/>
          <p14:tracePt t="33878" x="8297863" y="2155825"/>
          <p14:tracePt t="33879" x="8297863" y="2141538"/>
          <p14:tracePt t="33880" x="8289925" y="2133600"/>
          <p14:tracePt t="33881" x="8289925" y="2127250"/>
          <p14:tracePt t="33882" x="8283575" y="2112963"/>
          <p14:tracePt t="33883" x="8275638" y="2105025"/>
          <p14:tracePt t="33884" x="8269288" y="2092325"/>
          <p14:tracePt t="33885" x="8269288" y="2084388"/>
          <p14:tracePt t="33886" x="8261350" y="2078038"/>
          <p14:tracePt t="33887" x="8255000" y="2063750"/>
          <p14:tracePt t="33889" x="8247063" y="2055813"/>
          <p14:tracePt t="33890" x="8247063" y="2041525"/>
          <p14:tracePt t="33892" x="8240713" y="2027238"/>
          <p14:tracePt t="33893" x="8232775" y="2020888"/>
          <p14:tracePt t="33894" x="8226425" y="2012950"/>
          <p14:tracePt t="33895" x="8218488" y="2006600"/>
          <p14:tracePt t="33896" x="8218488" y="1998663"/>
          <p14:tracePt t="33897" x="8212138" y="1992313"/>
          <p14:tracePt t="33898" x="8204200" y="1984375"/>
          <p14:tracePt t="33899" x="8204200" y="1978025"/>
          <p14:tracePt t="33900" x="8197850" y="1970088"/>
          <p14:tracePt t="33901" x="8197850" y="1963738"/>
          <p14:tracePt t="33902" x="8189913" y="1955800"/>
          <p14:tracePt t="33903" x="8183563" y="1955800"/>
          <p14:tracePt t="33904" x="8183563" y="1949450"/>
          <p14:tracePt t="33905" x="8175625" y="1941513"/>
          <p14:tracePt t="33906" x="8175625" y="1935163"/>
          <p14:tracePt t="33907" x="8161338" y="1927225"/>
          <p14:tracePt t="33908" x="8161338" y="1920875"/>
          <p14:tracePt t="33909" x="8154988" y="1920875"/>
          <p14:tracePt t="33911" x="8154988" y="1912938"/>
          <p14:tracePt t="33911" x="8147050" y="1906588"/>
          <p14:tracePt t="33912" x="8140700" y="1900238"/>
          <p14:tracePt t="33914" x="8132763" y="1892300"/>
          <p14:tracePt t="33915" x="8126413" y="1885950"/>
          <p14:tracePt t="33917" x="8120063" y="1878013"/>
          <p14:tracePt t="33918" x="8112125" y="1863725"/>
          <p14:tracePt t="33920" x="8105775" y="1857375"/>
          <p14:tracePt t="33921" x="8097838" y="1857375"/>
          <p14:tracePt t="33923" x="8091488" y="1849438"/>
          <p14:tracePt t="33923" x="8091488" y="1843088"/>
          <p14:tracePt t="33924" x="8083550" y="1835150"/>
          <p14:tracePt t="33925" x="8077200" y="1835150"/>
          <p14:tracePt t="33926" x="8069263" y="1828800"/>
          <p14:tracePt t="33928" x="8062913" y="1820863"/>
          <p14:tracePt t="33929" x="8054975" y="1814513"/>
          <p14:tracePt t="33930" x="8048625" y="1814513"/>
          <p14:tracePt t="33931" x="8048625" y="1806575"/>
          <p14:tracePt t="33932" x="8040688" y="1806575"/>
          <p14:tracePt t="33933" x="8040688" y="1800225"/>
          <p14:tracePt t="33934" x="8034338" y="1800225"/>
          <p14:tracePt t="33935" x="8026400" y="1785938"/>
          <p14:tracePt t="33936" x="8020050" y="1785938"/>
          <p14:tracePt t="33937" x="8020050" y="1778000"/>
          <p14:tracePt t="33938" x="8005763" y="1771650"/>
          <p14:tracePt t="33940" x="7997825" y="1763713"/>
          <p14:tracePt t="33941" x="7991475" y="1763713"/>
          <p14:tracePt t="33942" x="7983538" y="1757363"/>
          <p14:tracePt t="33944" x="7977188" y="1749425"/>
          <p14:tracePt t="33945" x="7977188" y="1743075"/>
          <p14:tracePt t="33946" x="7962900" y="1743075"/>
          <p14:tracePt t="33947" x="7962900" y="1735138"/>
          <p14:tracePt t="33948" x="7954963" y="1735138"/>
          <p14:tracePt t="33949" x="7948613" y="1728788"/>
          <p14:tracePt t="33950" x="7940675" y="1720850"/>
          <p14:tracePt t="33951" x="7934325" y="1720850"/>
          <p14:tracePt t="33952" x="7934325" y="1714500"/>
          <p14:tracePt t="33953" x="7920038" y="1714500"/>
          <p14:tracePt t="33954" x="7920038" y="1708150"/>
          <p14:tracePt t="33955" x="7913688" y="1708150"/>
          <p14:tracePt t="33956" x="7905750" y="1700213"/>
          <p14:tracePt t="33957" x="7899400" y="1693863"/>
          <p14:tracePt t="33958" x="7891463" y="1693863"/>
          <p14:tracePt t="33959" x="7891463" y="1685925"/>
          <p14:tracePt t="33960" x="7877175" y="1685925"/>
          <p14:tracePt t="33961" x="7877175" y="1679575"/>
          <p14:tracePt t="33962" x="7862888" y="1671638"/>
          <p14:tracePt t="33964" x="7856538" y="1671638"/>
          <p14:tracePt t="33965" x="7842250" y="1657350"/>
          <p14:tracePt t="33967" x="7827963" y="1657350"/>
          <p14:tracePt t="33968" x="7820025" y="1651000"/>
          <p14:tracePt t="33969" x="7820025" y="1643063"/>
          <p14:tracePt t="33970" x="7805738" y="1643063"/>
          <p14:tracePt t="33971" x="7799388" y="1636713"/>
          <p14:tracePt t="33972" x="7791450" y="1628775"/>
          <p14:tracePt t="33973" x="7785100" y="1628775"/>
          <p14:tracePt t="33974" x="7777163" y="1622425"/>
          <p14:tracePt t="33975" x="7762875" y="1622425"/>
          <p14:tracePt t="33976" x="7756525" y="1614488"/>
          <p14:tracePt t="33977" x="7748588" y="1608138"/>
          <p14:tracePt t="33978" x="7734300" y="1608138"/>
          <p14:tracePt t="33980" x="7727950" y="1600200"/>
          <p14:tracePt t="33982" x="7713663" y="1593850"/>
          <p14:tracePt t="33982" x="7707313" y="1593850"/>
          <p14:tracePt t="33983" x="7693025" y="1585913"/>
          <p14:tracePt t="33984" x="7685088" y="1579563"/>
          <p14:tracePt t="33985" x="7678738" y="1579563"/>
          <p14:tracePt t="33986" x="7664450" y="1579563"/>
          <p14:tracePt t="33987" x="7656513" y="1571625"/>
          <p14:tracePt t="33988" x="7650163" y="1565275"/>
          <p14:tracePt t="33989" x="7627938" y="1557338"/>
          <p14:tracePt t="33991" x="7613650" y="1557338"/>
          <p14:tracePt t="33993" x="7607300" y="1550988"/>
          <p14:tracePt t="33993" x="7593013" y="1550988"/>
          <p14:tracePt t="33994" x="7585075" y="1543050"/>
          <p14:tracePt t="33995" x="7578725" y="1543050"/>
          <p14:tracePt t="33996" x="7564438" y="1536700"/>
          <p14:tracePt t="33997" x="7556500" y="1536700"/>
          <p14:tracePt t="33999" x="7542213" y="1528763"/>
          <p14:tracePt t="33999" x="7527925" y="1528763"/>
          <p14:tracePt t="34000" x="7521575" y="1522413"/>
          <p14:tracePt t="34001" x="7515225" y="1516063"/>
          <p14:tracePt t="34002" x="7493000" y="1516063"/>
          <p14:tracePt t="34003" x="7486650" y="1516063"/>
          <p14:tracePt t="34004" x="7478713" y="1508125"/>
          <p14:tracePt t="34005" x="7464425" y="1508125"/>
          <p14:tracePt t="34006" x="7458075" y="1501775"/>
          <p14:tracePt t="34007" x="7443788" y="1501775"/>
          <p14:tracePt t="34008" x="7435850" y="1501775"/>
          <p14:tracePt t="34009" x="7421563" y="1493838"/>
          <p14:tracePt t="34010" x="7415213" y="1493838"/>
          <p14:tracePt t="34011" x="7407275" y="1487488"/>
          <p14:tracePt t="34012" x="7392988" y="1487488"/>
          <p14:tracePt t="34013" x="7378700" y="1487488"/>
          <p14:tracePt t="34014" x="7372350" y="1487488"/>
          <p14:tracePt t="34015" x="7364413" y="1479550"/>
          <p14:tracePt t="34016" x="7350125" y="1479550"/>
          <p14:tracePt t="34017" x="7335838" y="1473200"/>
          <p14:tracePt t="34018" x="7329488" y="1473200"/>
          <p14:tracePt t="34019" x="7315200" y="1465263"/>
          <p14:tracePt t="34020" x="7300913" y="1465263"/>
          <p14:tracePt t="34021" x="7294563" y="1465263"/>
          <p14:tracePt t="34022" x="7286625" y="1465263"/>
          <p14:tracePt t="34023" x="7272338" y="1458913"/>
          <p14:tracePt t="34024" x="7265988" y="1458913"/>
          <p14:tracePt t="34025" x="7251700" y="1450975"/>
          <p14:tracePt t="34026" x="7237413" y="1450975"/>
          <p14:tracePt t="34027" x="7229475" y="1450975"/>
          <p14:tracePt t="34028" x="7215188" y="1450975"/>
          <p14:tracePt t="34029" x="7208838" y="1450975"/>
          <p14:tracePt t="34030" x="7194550" y="1444625"/>
          <p14:tracePt t="34031" x="7180263" y="1444625"/>
          <p14:tracePt t="34032" x="7172325" y="1444625"/>
          <p14:tracePt t="34033" x="7165975" y="1436688"/>
          <p14:tracePt t="34034" x="7151688" y="1436688"/>
          <p14:tracePt t="34035" x="7143750" y="1436688"/>
          <p14:tracePt t="34036" x="7137400" y="1436688"/>
          <p14:tracePt t="34037" x="7123113" y="1436688"/>
          <p14:tracePt t="34038" x="7108825" y="1430338"/>
          <p14:tracePt t="34039" x="7102475" y="1430338"/>
          <p14:tracePt t="34040" x="7094538" y="1430338"/>
          <p14:tracePt t="34041" x="7080250" y="1422400"/>
          <p14:tracePt t="34042" x="7065963" y="1422400"/>
          <p14:tracePt t="34043" x="7059613" y="1422400"/>
          <p14:tracePt t="34044" x="7045325" y="1416050"/>
          <p14:tracePt t="34046" x="7031038" y="1416050"/>
          <p14:tracePt t="34046" x="7023100" y="1416050"/>
          <p14:tracePt t="34047" x="7016750" y="1416050"/>
          <p14:tracePt t="34048" x="7002463" y="1416050"/>
          <p14:tracePt t="34049" x="6988175" y="1416050"/>
          <p14:tracePt t="34050" x="6980238" y="1408113"/>
          <p14:tracePt t="34051" x="6965950" y="1408113"/>
          <p14:tracePt t="34052" x="6951663" y="1401763"/>
          <p14:tracePt t="34053" x="6945313" y="1401763"/>
          <p14:tracePt t="34054" x="6937375" y="1401763"/>
          <p14:tracePt t="34055" x="6923088" y="1401763"/>
          <p14:tracePt t="34056" x="6908800" y="1401763"/>
          <p14:tracePt t="34057" x="6902450" y="1401763"/>
          <p14:tracePt t="34058" x="6888163" y="1393825"/>
          <p14:tracePt t="34059" x="6881813" y="1393825"/>
          <p14:tracePt t="34060" x="6867525" y="1393825"/>
          <p14:tracePt t="34061" x="6859588" y="1387475"/>
          <p14:tracePt t="34062" x="6845300" y="1387475"/>
          <p14:tracePt t="34063" x="6838950" y="1387475"/>
          <p14:tracePt t="34064" x="6824663" y="1387475"/>
          <p14:tracePt t="34065" x="6810375" y="1387475"/>
          <p14:tracePt t="34066" x="6802438" y="1387475"/>
          <p14:tracePt t="34067" x="6788150" y="1379538"/>
          <p14:tracePt t="34068" x="6773863" y="1379538"/>
          <p14:tracePt t="34069" x="6759575" y="1379538"/>
          <p14:tracePt t="34070" x="6753225" y="1373188"/>
          <p14:tracePt t="34071" x="6738938" y="1373188"/>
          <p14:tracePt t="34072" x="6724650" y="1373188"/>
          <p14:tracePt t="34073" x="6716713" y="1373188"/>
          <p14:tracePt t="34074" x="6704013" y="1373188"/>
          <p14:tracePt t="34075" x="6696075" y="1373188"/>
          <p14:tracePt t="34076" x="6675438" y="1365250"/>
          <p14:tracePt t="34077" x="6667500" y="1365250"/>
          <p14:tracePt t="34078" x="6653213" y="1365250"/>
          <p14:tracePt t="34079" x="6646863" y="1365250"/>
          <p14:tracePt t="34080" x="6624638" y="1358900"/>
          <p14:tracePt t="34081" x="6618288" y="1358900"/>
          <p14:tracePt t="34082" x="6604000" y="1358900"/>
          <p14:tracePt t="34083" x="6596063" y="1350963"/>
          <p14:tracePt t="34084" x="6581775" y="1350963"/>
          <p14:tracePt t="34085" x="6567488" y="1350963"/>
          <p14:tracePt t="34086" x="6553200" y="1350963"/>
          <p14:tracePt t="34087" x="6538913" y="1350963"/>
          <p14:tracePt t="34088" x="6532563" y="1350963"/>
          <p14:tracePt t="34089" x="6518275" y="1350963"/>
          <p14:tracePt t="34090" x="6503988" y="1350963"/>
          <p14:tracePt t="34091" x="6489700" y="1344613"/>
          <p14:tracePt t="34092" x="6475413" y="1344613"/>
          <p14:tracePt t="34093" x="6469063" y="1344613"/>
          <p14:tracePt t="34094" x="6446838" y="1344613"/>
          <p14:tracePt t="34095" x="6440488" y="1336675"/>
          <p14:tracePt t="34096" x="6426200" y="1336675"/>
          <p14:tracePt t="34097" x="6418263" y="1336675"/>
          <p14:tracePt t="34099" x="6403975" y="1336675"/>
          <p14:tracePt t="34099" x="6383338" y="1336675"/>
          <p14:tracePt t="34100" x="6369050" y="1336675"/>
          <p14:tracePt t="34101" x="6361113" y="1336675"/>
          <p14:tracePt t="34102" x="6346825" y="1336675"/>
          <p14:tracePt t="34103" x="6332538" y="1330325"/>
          <p14:tracePt t="34104" x="6318250" y="1330325"/>
          <p14:tracePt t="34105" x="6303963" y="1330325"/>
          <p14:tracePt t="34106" x="6291263" y="1330325"/>
          <p14:tracePt t="34107" x="6283325" y="1330325"/>
          <p14:tracePt t="34108" x="6269038" y="1323975"/>
          <p14:tracePt t="34109" x="6254750" y="1323975"/>
          <p14:tracePt t="34111" x="6234113" y="1323975"/>
          <p14:tracePt t="34111" x="6226175" y="1323975"/>
          <p14:tracePt t="34112" x="6211888" y="1323975"/>
          <p14:tracePt t="34113" x="6205538" y="1316038"/>
          <p14:tracePt t="34114" x="6183313" y="1316038"/>
          <p14:tracePt t="34115" x="6176963" y="1316038"/>
          <p14:tracePt t="34116" x="6154738" y="1316038"/>
          <p14:tracePt t="34117" x="6148388" y="1316038"/>
          <p14:tracePt t="34118" x="6134100" y="1316038"/>
          <p14:tracePt t="34119" x="6119813" y="1316038"/>
          <p14:tracePt t="34120" x="6105525" y="1316038"/>
          <p14:tracePt t="34121" x="6097588" y="1316038"/>
          <p14:tracePt t="34122" x="6084888" y="1316038"/>
          <p14:tracePt t="34123" x="6070600" y="1316038"/>
          <p14:tracePt t="34124" x="6056313" y="1316038"/>
          <p14:tracePt t="34125" x="6042025" y="1316038"/>
          <p14:tracePt t="34126" x="6034088" y="1316038"/>
          <p14:tracePt t="34127" x="6027738" y="1316038"/>
          <p14:tracePt t="34128" x="6013450" y="1316038"/>
          <p14:tracePt t="34129" x="5991225" y="1316038"/>
          <p14:tracePt t="34130" x="5984875" y="1316038"/>
          <p14:tracePt t="34131" x="5976938" y="1316038"/>
          <p14:tracePt t="34132" x="5962650" y="1316038"/>
          <p14:tracePt t="34133" x="5948363" y="1316038"/>
          <p14:tracePt t="34134" x="5934075" y="1316038"/>
          <p14:tracePt t="34135" x="5927725" y="1316038"/>
          <p14:tracePt t="34136" x="5919788" y="1316038"/>
          <p14:tracePt t="34137" x="5905500" y="1316038"/>
          <p14:tracePt t="34138" x="5899150" y="1316038"/>
          <p14:tracePt t="34139" x="5892800" y="1316038"/>
          <p14:tracePt t="34140" x="5878513" y="1316038"/>
          <p14:tracePt t="34141" x="5864225" y="1316038"/>
          <p14:tracePt t="34142" x="5856288" y="1316038"/>
          <p14:tracePt t="34143" x="5849938" y="1316038"/>
          <p14:tracePt t="34144" x="5842000" y="1316038"/>
          <p14:tracePt t="34145" x="5827713" y="1316038"/>
          <p14:tracePt t="34146" x="5821363" y="1316038"/>
          <p14:tracePt t="34147" x="5813425" y="1316038"/>
          <p14:tracePt t="34148" x="5799138" y="1316038"/>
          <p14:tracePt t="34149" x="5792788" y="1316038"/>
          <p14:tracePt t="34151" x="5778500" y="1316038"/>
          <p14:tracePt t="34152" x="5764213" y="1316038"/>
          <p14:tracePt t="34154" x="5749925" y="1316038"/>
          <p14:tracePt t="34155" x="5741988" y="1323975"/>
          <p14:tracePt t="34156" x="5735638" y="1323975"/>
          <p14:tracePt t="34158" x="5727700" y="1323975"/>
          <p14:tracePt t="34158" x="5721350" y="1323975"/>
          <p14:tracePt t="34159" x="5713413" y="1323975"/>
          <p14:tracePt t="34160" x="5699125" y="1330325"/>
          <p14:tracePt t="34162" x="5692775" y="1336675"/>
          <p14:tracePt t="34163" x="5678488" y="1336675"/>
          <p14:tracePt t="34164" x="5672138" y="1336675"/>
          <p14:tracePt t="34165" x="5664200" y="1336675"/>
          <p14:tracePt t="34166" x="5657850" y="1336675"/>
          <p14:tracePt t="34167" x="5649913" y="1344613"/>
          <p14:tracePt t="34168" x="5643563" y="1350963"/>
          <p14:tracePt t="34169" x="5635625" y="1350963"/>
          <p14:tracePt t="34170" x="5629275" y="1350963"/>
          <p14:tracePt t="34171" x="5621338" y="1350963"/>
          <p14:tracePt t="34172" x="5614988" y="1358900"/>
          <p14:tracePt t="34173" x="5607050" y="1358900"/>
          <p14:tracePt t="34174" x="5600700" y="1358900"/>
          <p14:tracePt t="34175" x="5592763" y="1365250"/>
          <p14:tracePt t="34176" x="5578475" y="1365250"/>
          <p14:tracePt t="34177" x="5578475" y="1373188"/>
          <p14:tracePt t="34178" x="5572125" y="1373188"/>
          <p14:tracePt t="34179" x="5564188" y="1379538"/>
          <p14:tracePt t="34180" x="5557838" y="1379538"/>
          <p14:tracePt t="34181" x="5549900" y="1379538"/>
          <p14:tracePt t="34182" x="5543550" y="1387475"/>
          <p14:tracePt t="34183" x="5535613" y="1393825"/>
          <p14:tracePt t="34184" x="5529263" y="1393825"/>
          <p14:tracePt t="34185" x="5521325" y="1393825"/>
          <p14:tracePt t="34186" x="5514975" y="1401763"/>
          <p14:tracePt t="34187" x="5507038" y="1401763"/>
          <p14:tracePt t="34188" x="5507038" y="1408113"/>
          <p14:tracePt t="34189" x="5492750" y="1416050"/>
          <p14:tracePt t="34191" x="5480050" y="1422400"/>
          <p14:tracePt t="34193" x="5472113" y="1430338"/>
          <p14:tracePt t="34194" x="5465763" y="1436688"/>
          <p14:tracePt t="34195" x="5457825" y="1444625"/>
          <p14:tracePt t="34196" x="5451475" y="1444625"/>
          <p14:tracePt t="34197" x="5443538" y="1450975"/>
          <p14:tracePt t="34198" x="5437188" y="1458913"/>
          <p14:tracePt t="34200" x="5429250" y="1465263"/>
          <p14:tracePt t="34201" x="5422900" y="1473200"/>
          <p14:tracePt t="34202" x="5414963" y="1479550"/>
          <p14:tracePt t="34203" x="5408613" y="1479550"/>
          <p14:tracePt t="34204" x="5400675" y="1487488"/>
          <p14:tracePt t="34205" x="5394325" y="1493838"/>
          <p14:tracePt t="34206" x="5394325" y="1501775"/>
          <p14:tracePt t="34207" x="5386388" y="1508125"/>
          <p14:tracePt t="34208" x="5380038" y="1516063"/>
          <p14:tracePt t="34209" x="5372100" y="1516063"/>
          <p14:tracePt t="34211" x="5365750" y="1528763"/>
          <p14:tracePt t="34212" x="5357813" y="1536700"/>
          <p14:tracePt t="34213" x="5351463" y="1550988"/>
          <p14:tracePt t="34214" x="5337175" y="1557338"/>
          <p14:tracePt t="34215" x="5337175" y="1565275"/>
          <p14:tracePt t="34216" x="5329238" y="1565275"/>
          <p14:tracePt t="34217" x="5329238" y="1579563"/>
          <p14:tracePt t="34218" x="5314950" y="1579563"/>
          <p14:tracePt t="34219" x="5314950" y="1593850"/>
          <p14:tracePt t="34220" x="5308600" y="1600200"/>
          <p14:tracePt t="34221" x="5300663" y="1608138"/>
          <p14:tracePt t="34222" x="5294313" y="1614488"/>
          <p14:tracePt t="34223" x="5286375" y="1622425"/>
          <p14:tracePt t="34224" x="5286375" y="1628775"/>
          <p14:tracePt t="34225" x="5273675" y="1636713"/>
          <p14:tracePt t="34226" x="5273675" y="1651000"/>
          <p14:tracePt t="34227" x="5265738" y="1651000"/>
          <p14:tracePt t="34228" x="5259388" y="1657350"/>
          <p14:tracePt t="34229" x="5259388" y="1671638"/>
          <p14:tracePt t="34230" x="5251450" y="1671638"/>
          <p14:tracePt t="34231" x="5245100" y="1685925"/>
          <p14:tracePt t="34232" x="5237163" y="1693863"/>
          <p14:tracePt t="34233" x="5237163" y="1700213"/>
          <p14:tracePt t="34235" x="5230813" y="1714500"/>
          <p14:tracePt t="34235" x="5222875" y="1714500"/>
          <p14:tracePt t="34236" x="5216525" y="1728788"/>
          <p14:tracePt t="34237" x="5208588" y="1735138"/>
          <p14:tracePt t="34238" x="5208588" y="1743075"/>
          <p14:tracePt t="34239" x="5202238" y="1757363"/>
          <p14:tracePt t="34240" x="5194300" y="1763713"/>
          <p14:tracePt t="34241" x="5187950" y="1771650"/>
          <p14:tracePt t="34242" x="5180013" y="1778000"/>
          <p14:tracePt t="34243" x="5180013" y="1785938"/>
          <p14:tracePt t="34244" x="5173663" y="1800225"/>
          <p14:tracePt t="34245" x="5159375" y="1806575"/>
          <p14:tracePt t="34246" x="5159375" y="1820863"/>
          <p14:tracePt t="34247" x="5151438" y="1828800"/>
          <p14:tracePt t="34248" x="5151438" y="1835150"/>
          <p14:tracePt t="34249" x="5145088" y="1843088"/>
          <p14:tracePt t="34250" x="5137150" y="1857375"/>
          <p14:tracePt t="34251" x="5130800" y="1863725"/>
          <p14:tracePt t="34252" x="5122863" y="1878013"/>
          <p14:tracePt t="34253" x="5116513" y="1885950"/>
          <p14:tracePt t="34254" x="5116513" y="1892300"/>
          <p14:tracePt t="34255" x="5108575" y="1906588"/>
          <p14:tracePt t="34256" x="5102225" y="1912938"/>
          <p14:tracePt t="34257" x="5094288" y="1920875"/>
          <p14:tracePt t="34258" x="5087938" y="1935163"/>
          <p14:tracePt t="34259" x="5087938" y="1941513"/>
          <p14:tracePt t="34260" x="5080000" y="1949450"/>
          <p14:tracePt t="34261" x="5073650" y="1970088"/>
          <p14:tracePt t="34262" x="5067300" y="1978025"/>
          <p14:tracePt t="34263" x="5059363" y="1984375"/>
          <p14:tracePt t="34264" x="5059363" y="1998663"/>
          <p14:tracePt t="34265" x="5053013" y="2006600"/>
          <p14:tracePt t="34266" x="5045075" y="2012950"/>
          <p14:tracePt t="34267" x="5038725" y="2035175"/>
          <p14:tracePt t="34268" x="5038725" y="2041525"/>
          <p14:tracePt t="34269" x="5024438" y="2049463"/>
          <p14:tracePt t="34270" x="5024438" y="2063750"/>
          <p14:tracePt t="34271" x="5016500" y="2070100"/>
          <p14:tracePt t="34272" x="5010150" y="2084388"/>
          <p14:tracePt t="34273" x="5010150" y="2098675"/>
          <p14:tracePt t="34274" x="5002213" y="2105025"/>
          <p14:tracePt t="34275" x="4995863" y="2119313"/>
          <p14:tracePt t="34276" x="4987925" y="2133600"/>
          <p14:tracePt t="34277" x="4987925" y="2141538"/>
          <p14:tracePt t="34278" x="4981575" y="2147888"/>
          <p14:tracePt t="34279" x="4973638" y="2170113"/>
          <p14:tracePt t="34280" x="4967288" y="2184400"/>
          <p14:tracePt t="34282" x="4959350" y="2190750"/>
          <p14:tracePt t="34282" x="4953000" y="2205038"/>
          <p14:tracePt t="34283" x="4953000" y="2219325"/>
          <p14:tracePt t="34284" x="4945063" y="2227263"/>
          <p14:tracePt t="34285" x="4938713" y="2241550"/>
          <p14:tracePt t="34286" x="4938713" y="2255838"/>
          <p14:tracePt t="34288" x="4930775" y="2270125"/>
          <p14:tracePt t="34288" x="4924425" y="2276475"/>
          <p14:tracePt t="34289" x="4924425" y="2290763"/>
          <p14:tracePt t="34290" x="4916488" y="2305050"/>
          <p14:tracePt t="34291" x="4910138" y="2319338"/>
          <p14:tracePt t="34292" x="4902200" y="2325688"/>
          <p14:tracePt t="34293" x="4902200" y="2347913"/>
          <p14:tracePt t="34294" x="4895850" y="2354263"/>
          <p14:tracePt t="34295" x="4887913" y="2368550"/>
          <p14:tracePt t="34296" x="4887913" y="2382838"/>
          <p14:tracePt t="34297" x="4881563" y="2397125"/>
          <p14:tracePt t="34298" x="4875213" y="2405063"/>
          <p14:tracePt t="34299" x="4867275" y="2419350"/>
          <p14:tracePt t="34300" x="4867275" y="2433638"/>
          <p14:tracePt t="34301" x="4860925" y="2447925"/>
          <p14:tracePt t="34302" x="4852988" y="2454275"/>
          <p14:tracePt t="34303" x="4852988" y="2468563"/>
          <p14:tracePt t="34304" x="4846638" y="2489200"/>
          <p14:tracePt t="34305" x="4846638" y="2497138"/>
          <p14:tracePt t="34306" x="4838700" y="2511425"/>
          <p14:tracePt t="34307" x="4832350" y="2517775"/>
          <p14:tracePt t="34308" x="4832350" y="2540000"/>
          <p14:tracePt t="34309" x="4824413" y="2554288"/>
          <p14:tracePt t="34310" x="4818063" y="2560638"/>
          <p14:tracePt t="34311" x="4818063" y="2574925"/>
          <p14:tracePt t="34312" x="4818063" y="2597150"/>
          <p14:tracePt t="34313" x="4810125" y="2603500"/>
          <p14:tracePt t="34314" x="4803775" y="2617788"/>
          <p14:tracePt t="34315" x="4795838" y="2632075"/>
          <p14:tracePt t="34316" x="4795838" y="2646363"/>
          <p14:tracePt t="34317" x="4795838" y="2660650"/>
          <p14:tracePt t="34318" x="4789488" y="2667000"/>
          <p14:tracePt t="34319" x="4781550" y="2681288"/>
          <p14:tracePt t="34320" x="4781550" y="2703513"/>
          <p14:tracePt t="34321" x="4781550" y="2717800"/>
          <p14:tracePt t="34322" x="4775200" y="2732088"/>
          <p14:tracePt t="34323" x="4767263" y="2738438"/>
          <p14:tracePt t="34324" x="4767263" y="2752725"/>
          <p14:tracePt t="34325" x="4760913" y="2774950"/>
          <p14:tracePt t="34326" x="4760913" y="2781300"/>
          <p14:tracePt t="34327" x="4760913" y="2803525"/>
          <p14:tracePt t="34328" x="4752975" y="2809875"/>
          <p14:tracePt t="34329" x="4746625" y="2832100"/>
          <p14:tracePt t="34330" x="4746625" y="2846388"/>
          <p14:tracePt t="34331" x="4746625" y="2852738"/>
          <p14:tracePt t="34332" x="4738688" y="2867025"/>
          <p14:tracePt t="34333" x="4738688" y="2881313"/>
          <p14:tracePt t="34335" x="4732338" y="2901950"/>
          <p14:tracePt t="34335" x="4732338" y="2916238"/>
          <p14:tracePt t="34336" x="4732338" y="2924175"/>
          <p14:tracePt t="34337" x="4724400" y="2938463"/>
          <p14:tracePt t="34338" x="4724400" y="2952750"/>
          <p14:tracePt t="34339" x="4718050" y="2973388"/>
          <p14:tracePt t="34341" x="4718050" y="2987675"/>
          <p14:tracePt t="34341" x="4710113" y="2995613"/>
          <p14:tracePt t="34342" x="4710113" y="3009900"/>
          <p14:tracePt t="34343" x="4710113" y="3024188"/>
          <p14:tracePt t="34344" x="4710113" y="3038475"/>
          <p14:tracePt t="34345" x="4703763" y="3051175"/>
          <p14:tracePt t="34346" x="4703763" y="3065463"/>
          <p14:tracePt t="34347" x="4703763" y="3079750"/>
          <p14:tracePt t="34348" x="4695825" y="3094038"/>
          <p14:tracePt t="34349" x="4695825" y="3108325"/>
          <p14:tracePt t="34350" x="4695825" y="3116263"/>
          <p14:tracePt t="34351" x="4689475" y="3136900"/>
          <p14:tracePt t="34352" x="4689475" y="3144838"/>
          <p14:tracePt t="34353" x="4689475" y="3159125"/>
          <p14:tracePt t="34354" x="4689475" y="3173413"/>
          <p14:tracePt t="34355" x="4689475" y="3187700"/>
          <p14:tracePt t="34356" x="4689475" y="3194050"/>
          <p14:tracePt t="34357" x="4689475" y="3208338"/>
          <p14:tracePt t="34358" x="4681538" y="3230563"/>
          <p14:tracePt t="34359" x="4681538" y="3243263"/>
          <p14:tracePt t="34360" x="4681538" y="3251200"/>
          <p14:tracePt t="34361" x="4681538" y="3265488"/>
          <p14:tracePt t="34362" x="4681538" y="3271838"/>
          <p14:tracePt t="34363" x="4681538" y="3294063"/>
          <p14:tracePt t="34364" x="4681538" y="3308350"/>
          <p14:tracePt t="34365" x="4681538" y="3314700"/>
          <p14:tracePt t="34366" x="4681538" y="3328988"/>
          <p14:tracePt t="34367" x="4681538" y="3336925"/>
          <p14:tracePt t="34368" x="4681538" y="3357563"/>
          <p14:tracePt t="34370" x="4681538" y="3365500"/>
          <p14:tracePt t="34370" x="4681538" y="3379788"/>
          <p14:tracePt t="34371" x="4681538" y="3394075"/>
          <p14:tracePt t="34372" x="4681538" y="3400425"/>
          <p14:tracePt t="34373" x="4681538" y="3414713"/>
          <p14:tracePt t="34374" x="4681538" y="3429000"/>
          <p14:tracePt t="34376" x="4681538" y="3435350"/>
          <p14:tracePt t="34376" x="4681538" y="3449638"/>
          <p14:tracePt t="34377" x="4681538" y="3463925"/>
          <p14:tracePt t="34378" x="4681538" y="3478213"/>
          <p14:tracePt t="34379" x="4681538" y="3492500"/>
          <p14:tracePt t="34380" x="4681538" y="3500438"/>
          <p14:tracePt t="34381" x="4681538" y="3506788"/>
          <p14:tracePt t="34382" x="4681538" y="3529013"/>
          <p14:tracePt t="34383" x="4681538" y="3535363"/>
          <p14:tracePt t="34384" x="4689475" y="3549650"/>
          <p14:tracePt t="34385" x="4689475" y="3557588"/>
          <p14:tracePt t="34386" x="4695825" y="3571875"/>
          <p14:tracePt t="34387" x="4695825" y="3578225"/>
          <p14:tracePt t="34388" x="4703763" y="3592513"/>
          <p14:tracePt t="34389" x="4703763" y="3600450"/>
          <p14:tracePt t="34390" x="4703763" y="3621088"/>
          <p14:tracePt t="34391" x="4703763" y="3627438"/>
          <p14:tracePt t="34392" x="4703763" y="3635375"/>
          <p14:tracePt t="34393" x="4710113" y="3649663"/>
          <p14:tracePt t="34394" x="4718050" y="3663950"/>
          <p14:tracePt t="34395" x="4718050" y="3670300"/>
          <p14:tracePt t="34396" x="4718050" y="3678238"/>
          <p14:tracePt t="34397" x="4718050" y="3692525"/>
          <p14:tracePt t="34398" x="4724400" y="3698875"/>
          <p14:tracePt t="34399" x="4724400" y="3706813"/>
          <p14:tracePt t="34400" x="4732338" y="3727450"/>
          <p14:tracePt t="34401" x="4732338" y="3735388"/>
          <p14:tracePt t="34402" x="4732338" y="3741738"/>
          <p14:tracePt t="34403" x="4738688" y="3756025"/>
          <p14:tracePt t="34404" x="4738688" y="3763963"/>
          <p14:tracePt t="34405" x="4746625" y="3770313"/>
          <p14:tracePt t="34406" x="4746625" y="3784600"/>
          <p14:tracePt t="34407" x="4752975" y="3792538"/>
          <p14:tracePt t="34408" x="4752975" y="3798888"/>
          <p14:tracePt t="34409" x="4752975" y="3813175"/>
          <p14:tracePt t="34410" x="4760913" y="3819525"/>
          <p14:tracePt t="34411" x="4767263" y="3827463"/>
          <p14:tracePt t="34412" x="4767263" y="3841750"/>
          <p14:tracePt t="34413" x="4767263" y="3848100"/>
          <p14:tracePt t="34414" x="4775200" y="3856038"/>
          <p14:tracePt t="34415" x="4781550" y="3862388"/>
          <p14:tracePt t="34417" x="4781550" y="3870325"/>
          <p14:tracePt t="34417" x="4781550" y="3876675"/>
          <p14:tracePt t="34418" x="4789488" y="3890963"/>
          <p14:tracePt t="34419" x="4795838" y="3898900"/>
          <p14:tracePt t="34420" x="4795838" y="3913188"/>
          <p14:tracePt t="34423" x="4803775" y="3919538"/>
          <p14:tracePt t="34423" x="4810125" y="3933825"/>
          <p14:tracePt t="34424" x="4810125" y="3941763"/>
          <p14:tracePt t="34425" x="4818063" y="3948113"/>
          <p14:tracePt t="34426" x="4818063" y="3956050"/>
          <p14:tracePt t="34427" x="4824413" y="3962400"/>
          <p14:tracePt t="34428" x="4832350" y="3976688"/>
          <p14:tracePt t="34430" x="4838700" y="3990975"/>
          <p14:tracePt t="34431" x="4846638" y="3998913"/>
          <p14:tracePt t="34432" x="4846638" y="4005263"/>
          <p14:tracePt t="34433" x="4852988" y="4011613"/>
          <p14:tracePt t="34434" x="4860925" y="4019550"/>
          <p14:tracePt t="34435" x="4860925" y="4025900"/>
          <p14:tracePt t="34436" x="4867275" y="4040188"/>
          <p14:tracePt t="34437" x="4875213" y="4048125"/>
          <p14:tracePt t="34438" x="4881563" y="4054475"/>
          <p14:tracePt t="34439" x="4887913" y="4062413"/>
          <p14:tracePt t="34441" x="4887913" y="4068763"/>
          <p14:tracePt t="34441" x="4895850" y="4083050"/>
          <p14:tracePt t="34442" x="4902200" y="4090988"/>
          <p14:tracePt t="34443" x="4910138" y="4097338"/>
          <p14:tracePt t="34444" x="4916488" y="4105275"/>
          <p14:tracePt t="34445" x="4924425" y="4111625"/>
          <p14:tracePt t="34447" x="4924425" y="4125913"/>
          <p14:tracePt t="34447" x="4930775" y="4133850"/>
          <p14:tracePt t="34448" x="4945063" y="4140200"/>
          <p14:tracePt t="34449" x="4953000" y="4154488"/>
          <p14:tracePt t="34450" x="4959350" y="4154488"/>
          <p14:tracePt t="34451" x="4967288" y="4168775"/>
          <p14:tracePt t="34452" x="4973638" y="4176713"/>
          <p14:tracePt t="34453" x="4981575" y="4183063"/>
          <p14:tracePt t="34454" x="4987925" y="4197350"/>
          <p14:tracePt t="34455" x="5002213" y="4203700"/>
          <p14:tracePt t="34456" x="5010150" y="4217988"/>
          <p14:tracePt t="34457" x="5016500" y="4225925"/>
          <p14:tracePt t="34458" x="5024438" y="4232275"/>
          <p14:tracePt t="34459" x="5038725" y="4240213"/>
          <p14:tracePt t="34460" x="5045075" y="4254500"/>
          <p14:tracePt t="34461" x="5059363" y="4268788"/>
          <p14:tracePt t="34462" x="5067300" y="4268788"/>
          <p14:tracePt t="34463" x="5073650" y="4283075"/>
          <p14:tracePt t="34464" x="5087938" y="4289425"/>
          <p14:tracePt t="34465" x="5094288" y="4303713"/>
          <p14:tracePt t="34466" x="5116513" y="4311650"/>
          <p14:tracePt t="34467" x="5122863" y="4325938"/>
          <p14:tracePt t="34468" x="5130800" y="4332288"/>
          <p14:tracePt t="34470" x="5145088" y="4346575"/>
          <p14:tracePt t="34470" x="5151438" y="4354513"/>
          <p14:tracePt t="34471" x="5165725" y="4360863"/>
          <p14:tracePt t="34472" x="5180013" y="4375150"/>
          <p14:tracePt t="34473" x="5194300" y="4381500"/>
          <p14:tracePt t="34474" x="5208588" y="4395788"/>
          <p14:tracePt t="34476" x="5216525" y="4403725"/>
          <p14:tracePt t="34477" x="5230813" y="4418013"/>
          <p14:tracePt t="34477" x="5245100" y="4424363"/>
          <p14:tracePt t="34478" x="5259388" y="4438650"/>
          <p14:tracePt t="34479" x="5265738" y="4446588"/>
          <p14:tracePt t="34480" x="5286375" y="4460875"/>
          <p14:tracePt t="34481" x="5294313" y="4467225"/>
          <p14:tracePt t="34482" x="5308600" y="4475163"/>
          <p14:tracePt t="34483" x="5322888" y="4481513"/>
          <p14:tracePt t="34484" x="5343525" y="4503738"/>
          <p14:tracePt t="34485" x="5351463" y="4503738"/>
          <p14:tracePt t="34486" x="5372100" y="4518025"/>
          <p14:tracePt t="34487" x="5380038" y="4524375"/>
          <p14:tracePt t="34488" x="5394325" y="4538663"/>
          <p14:tracePt t="34489" x="5408613" y="4546600"/>
          <p14:tracePt t="34490" x="5429250" y="4560888"/>
          <p14:tracePt t="34491" x="5443538" y="4567238"/>
          <p14:tracePt t="34492" x="5457825" y="4581525"/>
          <p14:tracePt t="34493" x="5472113" y="4581525"/>
          <p14:tracePt t="34494" x="5486400" y="4595813"/>
          <p14:tracePt t="34495" x="5500688" y="4602163"/>
          <p14:tracePt t="34496" x="5521325" y="4616450"/>
          <p14:tracePt t="34497" x="5535613" y="4624388"/>
          <p14:tracePt t="34498" x="5557838" y="4630738"/>
          <p14:tracePt t="34500" x="5564188" y="4645025"/>
          <p14:tracePt t="34500" x="5578475" y="4652963"/>
          <p14:tracePt t="34501" x="5600700" y="4659313"/>
          <p14:tracePt t="34502" x="5621338" y="4673600"/>
          <p14:tracePt t="34503" x="5635625" y="4681538"/>
          <p14:tracePt t="34504" x="5649913" y="4687888"/>
          <p14:tracePt t="34506" x="5664200" y="4695825"/>
          <p14:tracePt t="34506" x="5686425" y="4710113"/>
          <p14:tracePt t="34507" x="5699125" y="4716463"/>
          <p14:tracePt t="34508" x="5721350" y="4730750"/>
          <p14:tracePt t="34509" x="5735638" y="4738688"/>
          <p14:tracePt t="34510" x="5756275" y="4745038"/>
          <p14:tracePt t="34512" x="5770563" y="4752975"/>
          <p14:tracePt t="34512" x="5784850" y="4759325"/>
          <p14:tracePt t="34513" x="5799138" y="4765675"/>
          <p14:tracePt t="34514" x="5813425" y="4773613"/>
          <p14:tracePt t="34515" x="5835650" y="4779963"/>
          <p14:tracePt t="34516" x="5849938" y="4794250"/>
          <p14:tracePt t="34518" x="5864225" y="4794250"/>
          <p14:tracePt t="34518" x="5878513" y="4802188"/>
          <p14:tracePt t="34519" x="5899150" y="4816475"/>
          <p14:tracePt t="34520" x="5919788" y="4816475"/>
          <p14:tracePt t="34521" x="5934075" y="4822825"/>
          <p14:tracePt t="34523" x="5948363" y="4837113"/>
          <p14:tracePt t="34523" x="5962650" y="4837113"/>
          <p14:tracePt t="34524" x="5976938" y="4845050"/>
          <p14:tracePt t="34525" x="5999163" y="4851400"/>
          <p14:tracePt t="34526" x="6013450" y="4859338"/>
          <p14:tracePt t="34527" x="6027738" y="4865688"/>
          <p14:tracePt t="34528" x="6042025" y="4873625"/>
          <p14:tracePt t="34529" x="6056313" y="4879975"/>
          <p14:tracePt t="34530" x="6076950" y="4879975"/>
          <p14:tracePt t="34531" x="6091238" y="4887913"/>
          <p14:tracePt t="34532" x="6105525" y="4894263"/>
          <p14:tracePt t="34533" x="6119813" y="4894263"/>
          <p14:tracePt t="34535" x="6134100" y="4902200"/>
          <p14:tracePt t="34535" x="6154738" y="4908550"/>
          <p14:tracePt t="34536" x="6169025" y="4916488"/>
          <p14:tracePt t="34537" x="6183313" y="4916488"/>
          <p14:tracePt t="34538" x="6197600" y="4922838"/>
          <p14:tracePt t="34539" x="6211888" y="4930775"/>
          <p14:tracePt t="34540" x="6234113" y="4937125"/>
          <p14:tracePt t="34541" x="6248400" y="4937125"/>
          <p14:tracePt t="34542" x="6254750" y="4937125"/>
          <p14:tracePt t="34543" x="6269038" y="4945063"/>
          <p14:tracePt t="34544" x="6291263" y="4951413"/>
          <p14:tracePt t="34545" x="6303963" y="4951413"/>
          <p14:tracePt t="34547" x="6318250" y="4951413"/>
          <p14:tracePt t="34547" x="6332538" y="4957763"/>
          <p14:tracePt t="34548" x="6346825" y="4957763"/>
          <p14:tracePt t="34549" x="6361113" y="4965700"/>
          <p14:tracePt t="34550" x="6383338" y="4965700"/>
          <p14:tracePt t="34551" x="6389688" y="4972050"/>
          <p14:tracePt t="34552" x="6403975" y="4972050"/>
          <p14:tracePt t="34553" x="6418263" y="4972050"/>
          <p14:tracePt t="34554" x="6432550" y="4972050"/>
          <p14:tracePt t="34555" x="6446838" y="4979988"/>
          <p14:tracePt t="34556" x="6461125" y="4979988"/>
          <p14:tracePt t="34557" x="6475413" y="4979988"/>
          <p14:tracePt t="34558" x="6489700" y="4986338"/>
          <p14:tracePt t="34559" x="6497638" y="4986338"/>
          <p14:tracePt t="34560" x="6518275" y="4986338"/>
          <p14:tracePt t="34561" x="6532563" y="4994275"/>
          <p14:tracePt t="34562" x="6546850" y="4994275"/>
          <p14:tracePt t="34563" x="6553200" y="4994275"/>
          <p14:tracePt t="34564" x="6567488" y="4994275"/>
          <p14:tracePt t="34565" x="6581775" y="4994275"/>
          <p14:tracePt t="34566" x="6596063" y="4994275"/>
          <p14:tracePt t="34567" x="6610350" y="4994275"/>
          <p14:tracePt t="34568" x="6618288" y="4994275"/>
          <p14:tracePt t="34569" x="6638925" y="4994275"/>
          <p14:tracePt t="34570" x="6646863" y="4994275"/>
          <p14:tracePt t="34571" x="6667500" y="4994275"/>
          <p14:tracePt t="34572" x="6681788" y="4994275"/>
          <p14:tracePt t="34573" x="6689725" y="4994275"/>
          <p14:tracePt t="34574" x="6704013" y="4994275"/>
          <p14:tracePt t="34576" x="6716713" y="4994275"/>
          <p14:tracePt t="34576" x="6731000" y="4994275"/>
          <p14:tracePt t="34577" x="6745288" y="4994275"/>
          <p14:tracePt t="34578" x="6759575" y="4994275"/>
          <p14:tracePt t="34579" x="6767513" y="4994275"/>
          <p14:tracePt t="34580" x="6781800" y="4986338"/>
          <p14:tracePt t="34581" x="6802438" y="4986338"/>
          <p14:tracePt t="34582" x="6816725" y="4979988"/>
          <p14:tracePt t="34583" x="6824663" y="4979988"/>
          <p14:tracePt t="34584" x="6838950" y="4979988"/>
          <p14:tracePt t="34585" x="6845300" y="4979988"/>
          <p14:tracePt t="34586" x="6867525" y="4972050"/>
          <p14:tracePt t="34587" x="6881813" y="4965700"/>
          <p14:tracePt t="34588" x="6896100" y="4965700"/>
          <p14:tracePt t="34589" x="6902450" y="4957763"/>
          <p14:tracePt t="34590" x="6923088" y="4957763"/>
          <p14:tracePt t="34591" x="6931025" y="4951413"/>
          <p14:tracePt t="34592" x="6945313" y="4951413"/>
          <p14:tracePt t="34593" x="6959600" y="4945063"/>
          <p14:tracePt t="34594" x="6973888" y="4945063"/>
          <p14:tracePt t="34595" x="6988175" y="4937125"/>
          <p14:tracePt t="34596" x="6994525" y="4930775"/>
          <p14:tracePt t="34597" x="7008813" y="4930775"/>
          <p14:tracePt t="34598" x="7023100" y="4922838"/>
          <p14:tracePt t="34599" x="7037388" y="4916488"/>
          <p14:tracePt t="34600" x="7045325" y="4908550"/>
          <p14:tracePt t="34601" x="7059613" y="4908550"/>
          <p14:tracePt t="34602" x="7073900" y="4902200"/>
          <p14:tracePt t="34603" x="7080250" y="4894263"/>
          <p14:tracePt t="34604" x="7094538" y="4894263"/>
          <p14:tracePt t="34606" x="7108825" y="4887913"/>
          <p14:tracePt t="34606" x="7115175" y="4879975"/>
          <p14:tracePt t="34607" x="7129463" y="4873625"/>
          <p14:tracePt t="34608" x="7143750" y="4865688"/>
          <p14:tracePt t="34609" x="7151688" y="4859338"/>
          <p14:tracePt t="34610" x="7165975" y="4859338"/>
          <p14:tracePt t="34611" x="7180263" y="4845050"/>
          <p14:tracePt t="34612" x="7186613" y="4845050"/>
          <p14:tracePt t="34613" x="7200900" y="4837113"/>
          <p14:tracePt t="34614" x="7208838" y="4822825"/>
          <p14:tracePt t="34615" x="7215188" y="4822825"/>
          <p14:tracePt t="34616" x="7229475" y="4816475"/>
          <p14:tracePt t="34617" x="7243763" y="4808538"/>
          <p14:tracePt t="34618" x="7251700" y="4794250"/>
          <p14:tracePt t="34619" x="7265988" y="4787900"/>
          <p14:tracePt t="34620" x="7272338" y="4779963"/>
          <p14:tracePt t="34621" x="7280275" y="4773613"/>
          <p14:tracePt t="34622" x="7300913" y="4765675"/>
          <p14:tracePt t="34623" x="7308850" y="4752975"/>
          <p14:tracePt t="34624" x="7321550" y="4752975"/>
          <p14:tracePt t="34625" x="7329488" y="4738688"/>
          <p14:tracePt t="34626" x="7335838" y="4730750"/>
          <p14:tracePt t="34627" x="7358063" y="4716463"/>
          <p14:tracePt t="34628" x="7364413" y="4716463"/>
          <p14:tracePt t="34629" x="7372350" y="4695825"/>
          <p14:tracePt t="34630" x="7386638" y="4687888"/>
          <p14:tracePt t="34631" x="7392988" y="4681538"/>
          <p14:tracePt t="34632" x="7415213" y="4673600"/>
          <p14:tracePt t="34633" x="7421563" y="4659313"/>
          <p14:tracePt t="34634" x="7429500" y="4652963"/>
          <p14:tracePt t="34635" x="7450138" y="4638675"/>
          <p14:tracePt t="34636" x="7458075" y="4624388"/>
          <p14:tracePt t="34637" x="7472363" y="4616450"/>
          <p14:tracePt t="34638" x="7478713" y="4602163"/>
          <p14:tracePt t="34639" x="7486650" y="4595813"/>
          <p14:tracePt t="34640" x="7507288" y="4587875"/>
          <p14:tracePt t="34647" x="7570788" y="4510088"/>
          <p14:tracePt t="34647" x="7585075" y="4495800"/>
          <p14:tracePt t="34648" x="7599363" y="4481513"/>
          <p14:tracePt t="34649" x="7613650" y="4467225"/>
          <p14:tracePt t="34650" x="7627938" y="4452938"/>
          <p14:tracePt t="34651" x="7635875" y="4446588"/>
          <p14:tracePt t="34653" x="7642225" y="4432300"/>
          <p14:tracePt t="34653" x="7664450" y="4410075"/>
          <p14:tracePt t="34654" x="7670800" y="4395788"/>
          <p14:tracePt t="34655" x="7685088" y="4381500"/>
          <p14:tracePt t="34656" x="7693025" y="4375150"/>
          <p14:tracePt t="34657" x="7707313" y="4360863"/>
          <p14:tracePt t="34659" x="7713663" y="4346575"/>
          <p14:tracePt t="34659" x="7734300" y="4325938"/>
          <p14:tracePt t="34660" x="7742238" y="4311650"/>
          <p14:tracePt t="34661" x="7756525" y="4297363"/>
          <p14:tracePt t="34662" x="7762875" y="4283075"/>
          <p14:tracePt t="34663" x="7777163" y="4268788"/>
          <p14:tracePt t="34665" x="7785100" y="4254500"/>
          <p14:tracePt t="34665" x="7799388" y="4232275"/>
          <p14:tracePt t="34666" x="7805738" y="4225925"/>
          <p14:tracePt t="34667" x="7820025" y="4203700"/>
          <p14:tracePt t="34668" x="7827963" y="4191000"/>
          <p14:tracePt t="34669" x="7834313" y="4176713"/>
          <p14:tracePt t="34671" x="7842250" y="4162425"/>
          <p14:tracePt t="34671" x="7856538" y="4140200"/>
          <p14:tracePt t="34672" x="7862888" y="4119563"/>
          <p14:tracePt t="34673" x="7877175" y="4105275"/>
          <p14:tracePt t="34674" x="7885113" y="4090988"/>
          <p14:tracePt t="34675" x="7891463" y="4076700"/>
          <p14:tracePt t="34676" x="7905750" y="4054475"/>
          <p14:tracePt t="34677" x="7913688" y="4033838"/>
          <p14:tracePt t="34678" x="7926388" y="4019550"/>
          <p14:tracePt t="34679" x="7926388" y="3998913"/>
          <p14:tracePt t="34680" x="7940675" y="3984625"/>
          <p14:tracePt t="34681" x="7948613" y="3962400"/>
          <p14:tracePt t="34682" x="7954963" y="3941763"/>
          <p14:tracePt t="34683" x="7962900" y="3913188"/>
          <p14:tracePt t="34684" x="7969250" y="3898900"/>
          <p14:tracePt t="34685" x="7977188" y="3876675"/>
          <p14:tracePt t="34686" x="7991475" y="3862388"/>
          <p14:tracePt t="34687" x="7997825" y="3841750"/>
          <p14:tracePt t="34688" x="7997825" y="3819525"/>
          <p14:tracePt t="34689" x="8012113" y="3792538"/>
          <p14:tracePt t="34690" x="8020050" y="3770313"/>
          <p14:tracePt t="34691" x="8020050" y="3756025"/>
          <p14:tracePt t="34692" x="8026400" y="3735388"/>
          <p14:tracePt t="34693" x="8040688" y="3706813"/>
          <p14:tracePt t="34694" x="8048625" y="3692525"/>
          <p14:tracePt t="34695" x="8048625" y="3670300"/>
          <p14:tracePt t="34696" x="8054975" y="3641725"/>
          <p14:tracePt t="34697" x="8062913" y="3621088"/>
          <p14:tracePt t="34698" x="8069263" y="3606800"/>
          <p14:tracePt t="34699" x="8069263" y="3586163"/>
          <p14:tracePt t="34700" x="8077200" y="3557588"/>
          <p14:tracePt t="34701" x="8083550" y="3535363"/>
          <p14:tracePt t="34702" x="8091488" y="3514725"/>
          <p14:tracePt t="34703" x="8097838" y="3500438"/>
          <p14:tracePt t="34704" x="8097838" y="3478213"/>
          <p14:tracePt t="34705" x="8097838" y="3457575"/>
          <p14:tracePt t="34706" x="8105775" y="3443288"/>
          <p14:tracePt t="34707" x="8112125" y="3422650"/>
          <p14:tracePt t="34708" x="8112125" y="3400425"/>
          <p14:tracePt t="34709" x="8120063" y="3386138"/>
          <p14:tracePt t="34710" x="8120063" y="3357563"/>
          <p14:tracePt t="34711" x="8120063" y="3343275"/>
          <p14:tracePt t="34712" x="8126413" y="3328988"/>
          <p14:tracePt t="34713" x="8126413" y="3308350"/>
          <p14:tracePt t="34714" x="8132763" y="3286125"/>
          <p14:tracePt t="34715" x="8140700" y="3271838"/>
          <p14:tracePt t="34716" x="8140700" y="3257550"/>
          <p14:tracePt t="34717" x="8140700" y="3243263"/>
          <p14:tracePt t="34718" x="8140700" y="3222625"/>
          <p14:tracePt t="34719" x="8140700" y="3201988"/>
          <p14:tracePt t="34720" x="8147050" y="3187700"/>
          <p14:tracePt t="34721" x="8147050" y="3165475"/>
          <p14:tracePt t="34722" x="8147050" y="3151188"/>
          <p14:tracePt t="34723" x="8154988" y="3144838"/>
          <p14:tracePt t="34724" x="8154988" y="3130550"/>
          <p14:tracePt t="34725" x="8154988" y="3108325"/>
          <p14:tracePt t="34726" x="8154988" y="3087688"/>
          <p14:tracePt t="34727" x="8154988" y="3079750"/>
          <p14:tracePt t="34728" x="8154988" y="3065463"/>
          <p14:tracePt t="34729" x="8154988" y="3051175"/>
          <p14:tracePt t="34731" x="8154988" y="3038475"/>
          <p14:tracePt t="34731" x="8154988" y="3024188"/>
          <p14:tracePt t="34732" x="8154988" y="3001963"/>
          <p14:tracePt t="34733" x="8154988" y="2995613"/>
          <p14:tracePt t="34735" x="8154988" y="2981325"/>
          <p14:tracePt t="34735" x="8154988" y="2973388"/>
          <p14:tracePt t="34736" x="8154988" y="2959100"/>
          <p14:tracePt t="34737" x="8154988" y="2944813"/>
          <p14:tracePt t="34738" x="8154988" y="2930525"/>
          <p14:tracePt t="34739" x="8154988" y="2916238"/>
          <p14:tracePt t="34741" x="8154988" y="2909888"/>
          <p14:tracePt t="34741" x="8154988" y="2895600"/>
          <p14:tracePt t="34742" x="8154988" y="2881313"/>
          <p14:tracePt t="34743" x="8154988" y="2873375"/>
          <p14:tracePt t="34744" x="8154988" y="2859088"/>
          <p14:tracePt t="34745" x="8154988" y="2846388"/>
          <p14:tracePt t="34746" x="8154988" y="2838450"/>
          <p14:tracePt t="34747" x="8154988" y="2824163"/>
          <p14:tracePt t="34748" x="8154988" y="2817813"/>
          <p14:tracePt t="34749" x="8154988" y="2809875"/>
          <p14:tracePt t="34750" x="8154988" y="2795588"/>
          <p14:tracePt t="34751" x="8154988" y="2781300"/>
          <p14:tracePt t="34752" x="8154988" y="2774950"/>
          <p14:tracePt t="34753" x="8154988" y="2760663"/>
          <p14:tracePt t="34754" x="8154988" y="2752725"/>
          <p14:tracePt t="34755" x="8154988" y="2738438"/>
          <p14:tracePt t="34756" x="8154988" y="2724150"/>
          <p14:tracePt t="34757" x="8154988" y="2717800"/>
          <p14:tracePt t="34758" x="8154988" y="2703513"/>
          <p14:tracePt t="34759" x="8147050" y="2695575"/>
          <p14:tracePt t="34760" x="8147050" y="2689225"/>
          <p14:tracePt t="34761" x="8147050" y="2681288"/>
          <p14:tracePt t="34762" x="8147050" y="2667000"/>
          <p14:tracePt t="34763" x="8147050" y="2660650"/>
          <p14:tracePt t="34764" x="8147050" y="2654300"/>
          <p14:tracePt t="34765" x="8147050" y="2640013"/>
          <p14:tracePt t="34766" x="8147050" y="2632075"/>
          <p14:tracePt t="34767" x="8147050" y="2625725"/>
          <p14:tracePt t="34768" x="8140700" y="2611438"/>
          <p14:tracePt t="34769" x="8140700" y="2597150"/>
          <p14:tracePt t="34770" x="8140700" y="2589213"/>
          <p14:tracePt t="34771" x="8140700" y="2582863"/>
          <p14:tracePt t="34772" x="8140700" y="2568575"/>
          <p14:tracePt t="34773" x="8132763" y="2560638"/>
          <p14:tracePt t="34774" x="8132763" y="2554288"/>
          <p14:tracePt t="34775" x="8132763" y="2546350"/>
          <p14:tracePt t="34776" x="8132763" y="2532063"/>
          <p14:tracePt t="34778" x="8132763" y="2517775"/>
          <p14:tracePt t="34779" x="8132763" y="2511425"/>
          <p14:tracePt t="34780" x="8132763" y="2497138"/>
          <p14:tracePt t="34781" x="8132763" y="2489200"/>
          <p14:tracePt t="34782" x="8126413" y="2482850"/>
          <p14:tracePt t="34783" x="8126413" y="2476500"/>
          <p14:tracePt t="34784" x="8126413" y="2468563"/>
          <p14:tracePt t="34785" x="8126413" y="2462213"/>
          <p14:tracePt t="34786" x="8120063" y="2447925"/>
          <p14:tracePt t="34788" x="8120063" y="2433638"/>
          <p14:tracePt t="34789" x="8120063" y="2425700"/>
          <p14:tracePt t="34791" x="8120063" y="2411413"/>
          <p14:tracePt t="34792" x="8120063" y="2405063"/>
          <p14:tracePt t="34793" x="8112125" y="2397125"/>
          <p14:tracePt t="34794" x="8112125" y="2390775"/>
          <p14:tracePt t="34795" x="8112125" y="2382838"/>
          <p14:tracePt t="34796" x="8112125" y="2376488"/>
          <p14:tracePt t="34797" x="8112125" y="2368550"/>
          <p14:tracePt t="34798" x="8112125" y="2362200"/>
          <p14:tracePt t="34799" x="8105775" y="2354263"/>
          <p14:tracePt t="34801" x="8097838" y="2339975"/>
          <p14:tracePt t="34803" x="8097838" y="2333625"/>
          <p14:tracePt t="34804" x="8097838" y="2325688"/>
          <p14:tracePt t="34805" x="8091488" y="2319338"/>
          <p14:tracePt t="34806" x="8091488" y="2311400"/>
          <p14:tracePt t="34807" x="8091488" y="2305050"/>
          <p14:tracePt t="34808" x="8091488" y="2297113"/>
          <p14:tracePt t="34809" x="8083550" y="2297113"/>
          <p14:tracePt t="34810" x="8077200" y="2290763"/>
          <p14:tracePt t="34811" x="8077200" y="2284413"/>
          <p14:tracePt t="34812" x="8077200" y="2276475"/>
          <p14:tracePt t="34813" x="8077200" y="2270125"/>
          <p14:tracePt t="34814" x="8069263" y="2270125"/>
          <p14:tracePt t="34815" x="8062913" y="2255838"/>
          <p14:tracePt t="34817" x="8062913" y="2247900"/>
          <p14:tracePt t="34818" x="8054975" y="2241550"/>
          <p14:tracePt t="34819" x="8054975" y="2233613"/>
          <p14:tracePt t="34820" x="8048625" y="2227263"/>
          <p14:tracePt t="34822" x="8048625" y="2219325"/>
          <p14:tracePt t="34823" x="8040688" y="2212975"/>
          <p14:tracePt t="34824" x="8034338" y="2205038"/>
          <p14:tracePt t="34826" x="8026400" y="2190750"/>
          <p14:tracePt t="34828" x="8020050" y="2184400"/>
          <p14:tracePt t="34829" x="8012113" y="2176463"/>
          <p14:tracePt t="34831" x="8005763" y="2162175"/>
          <p14:tracePt t="34833" x="8005763" y="2155825"/>
          <p14:tracePt t="34834" x="7991475" y="2147888"/>
          <p14:tracePt t="34835" x="7991475" y="2141538"/>
          <p14:tracePt t="34836" x="7983538" y="2133600"/>
          <p14:tracePt t="34837" x="7983538" y="2127250"/>
          <p14:tracePt t="34838" x="7977188" y="2127250"/>
          <p14:tracePt t="34839" x="7969250" y="2119313"/>
          <p14:tracePt t="34840" x="7969250" y="2112963"/>
          <p14:tracePt t="34841" x="7962900" y="2105025"/>
          <p14:tracePt t="34842" x="7962900" y="2098675"/>
          <p14:tracePt t="34843" x="7954963" y="2098675"/>
          <p14:tracePt t="34844" x="7948613" y="2084388"/>
          <p14:tracePt t="34845" x="7940675" y="2084388"/>
          <p14:tracePt t="34847" x="7934325" y="2070100"/>
          <p14:tracePt t="34848" x="7926388" y="2063750"/>
          <p14:tracePt t="34849" x="7926388" y="2055813"/>
          <p14:tracePt t="34850" x="7913688" y="2049463"/>
          <p14:tracePt t="34851" x="7913688" y="2041525"/>
          <p14:tracePt t="34852" x="7905750" y="2035175"/>
          <p14:tracePt t="34853" x="7899400" y="2027238"/>
          <p14:tracePt t="34854" x="7891463" y="2020888"/>
          <p14:tracePt t="34855" x="7891463" y="2012950"/>
          <p14:tracePt t="34856" x="7885113" y="2006600"/>
          <p14:tracePt t="34857" x="7877175" y="1998663"/>
          <p14:tracePt t="34858" x="7870825" y="1998663"/>
          <p14:tracePt t="34859" x="7862888" y="1984375"/>
          <p14:tracePt t="34860" x="7856538" y="1984375"/>
          <p14:tracePt t="34861" x="7856538" y="1978025"/>
          <p14:tracePt t="34862" x="7848600" y="1970088"/>
          <p14:tracePt t="34863" x="7842250" y="1963738"/>
          <p14:tracePt t="34865" x="7834313" y="1955800"/>
          <p14:tracePt t="34865" x="7827963" y="1949450"/>
          <p14:tracePt t="34866" x="7820025" y="1941513"/>
          <p14:tracePt t="34867" x="7813675" y="1935163"/>
          <p14:tracePt t="34868" x="7805738" y="1935163"/>
          <p14:tracePt t="34869" x="7799388" y="1920875"/>
          <p14:tracePt t="34871" x="7791450" y="1920875"/>
          <p14:tracePt t="34871" x="7785100" y="1912938"/>
          <p14:tracePt t="34872" x="7777163" y="1906588"/>
          <p14:tracePt t="34873" x="7770813" y="1900238"/>
          <p14:tracePt t="34874" x="7770813" y="1892300"/>
          <p14:tracePt t="34875" x="7756525" y="1885950"/>
          <p14:tracePt t="34876" x="7748588" y="1878013"/>
          <p14:tracePt t="34877" x="7742238" y="1871663"/>
          <p14:tracePt t="34878" x="7734300" y="1863725"/>
          <p14:tracePt t="34879" x="7727950" y="1857375"/>
          <p14:tracePt t="34880" x="7721600" y="1857375"/>
          <p14:tracePt t="34881" x="7713663" y="1843088"/>
          <p14:tracePt t="34883" x="7707313" y="1843088"/>
          <p14:tracePt t="34883" x="7693025" y="1835150"/>
          <p14:tracePt t="34884" x="7693025" y="1828800"/>
          <p14:tracePt t="34885" x="7678738" y="1820863"/>
          <p14:tracePt t="34886" x="7670800" y="1820863"/>
          <p14:tracePt t="34887" x="7664450" y="1806575"/>
          <p14:tracePt t="34888" x="7656513" y="1806575"/>
          <p14:tracePt t="34889" x="7642225" y="1792288"/>
          <p14:tracePt t="34890" x="7635875" y="1792288"/>
          <p14:tracePt t="34891" x="7627938" y="1785938"/>
          <p14:tracePt t="34892" x="7613650" y="1771650"/>
          <p14:tracePt t="34894" x="7599363" y="1763713"/>
          <p14:tracePt t="34895" x="7593013" y="1757363"/>
          <p14:tracePt t="34896" x="7585075" y="1749425"/>
          <p14:tracePt t="34897" x="7570788" y="1743075"/>
          <p14:tracePt t="34898" x="7564438" y="1743075"/>
          <p14:tracePt t="34900" x="7556500" y="1728788"/>
          <p14:tracePt t="34900" x="7542213" y="1728788"/>
          <p14:tracePt t="34901" x="7535863" y="1720850"/>
          <p14:tracePt t="34902" x="7521575" y="1714500"/>
          <p14:tracePt t="34903" x="7515225" y="1708150"/>
          <p14:tracePt t="34904" x="7507288" y="1700213"/>
          <p14:tracePt t="34905" x="7493000" y="1700213"/>
          <p14:tracePt t="34906" x="7486650" y="1693863"/>
          <p14:tracePt t="34907" x="7472363" y="1679575"/>
          <p14:tracePt t="34908" x="7458075" y="1679575"/>
          <p14:tracePt t="34909" x="7450138" y="1671638"/>
          <p14:tracePt t="34910" x="7443788" y="1665288"/>
          <p14:tracePt t="34911" x="7429500" y="1665288"/>
          <p14:tracePt t="34912" x="7421563" y="1657350"/>
          <p14:tracePt t="34913" x="7407275" y="1643063"/>
          <p14:tracePt t="34914" x="7392988" y="1643063"/>
          <p14:tracePt t="34915" x="7386638" y="1636713"/>
          <p14:tracePt t="34916" x="7372350" y="1628775"/>
          <p14:tracePt t="34918" x="7358063" y="1628775"/>
          <p14:tracePt t="34918" x="7350125" y="1622425"/>
          <p14:tracePt t="34919" x="7335838" y="1608138"/>
          <p14:tracePt t="34920" x="7321550" y="1608138"/>
          <p14:tracePt t="34921" x="7315200" y="1600200"/>
          <p14:tracePt t="34922" x="7300913" y="1593850"/>
          <p14:tracePt t="34924" x="7286625" y="1593850"/>
          <p14:tracePt t="34924" x="7280275" y="1585913"/>
          <p14:tracePt t="34925" x="7265988" y="1579563"/>
          <p14:tracePt t="34926" x="7251700" y="1571625"/>
          <p14:tracePt t="34927" x="7237413" y="1565275"/>
          <p14:tracePt t="34928" x="7229475" y="1557338"/>
          <p14:tracePt t="34930" x="7215188" y="1557338"/>
          <p14:tracePt t="34930" x="7200900" y="1550988"/>
          <p14:tracePt t="34931" x="7186613" y="1543050"/>
          <p14:tracePt t="34932" x="7172325" y="1543050"/>
          <p14:tracePt t="34933" x="7165975" y="1536700"/>
          <p14:tracePt t="34934" x="7143750" y="1528763"/>
          <p14:tracePt t="34935" x="7137400" y="1522413"/>
          <p14:tracePt t="34936" x="7123113" y="1522413"/>
          <p14:tracePt t="34937" x="7108825" y="1508125"/>
          <p14:tracePt t="34938" x="7094538" y="1508125"/>
          <p14:tracePt t="34939" x="7080250" y="1501775"/>
          <p14:tracePt t="34940" x="7073900" y="1493838"/>
          <p14:tracePt t="34941" x="7051675" y="1487488"/>
          <p14:tracePt t="34942" x="7045325" y="1487488"/>
          <p14:tracePt t="34943" x="7031038" y="1479550"/>
          <p14:tracePt t="34944" x="7016750" y="1473200"/>
          <p14:tracePt t="34945" x="7002463" y="1473200"/>
          <p14:tracePt t="34946" x="6988175" y="1465263"/>
          <p14:tracePt t="34947" x="6980238" y="1458913"/>
          <p14:tracePt t="34948" x="6965950" y="1450975"/>
          <p14:tracePt t="34949" x="6945313" y="1450975"/>
          <p14:tracePt t="34950" x="6937375" y="1444625"/>
          <p14:tracePt t="34951" x="6931025" y="1436688"/>
          <p14:tracePt t="34953" x="6908800" y="1436688"/>
          <p14:tracePt t="34953" x="6902450" y="1436688"/>
          <p14:tracePt t="34954" x="6888163" y="1430338"/>
          <p14:tracePt t="34955" x="6873875" y="1422400"/>
          <p14:tracePt t="34956" x="6859588" y="1416050"/>
          <p14:tracePt t="34957" x="6845300" y="1416050"/>
          <p14:tracePt t="34958" x="6838950" y="1408113"/>
          <p14:tracePt t="34959" x="6824663" y="1401763"/>
          <p14:tracePt t="34960" x="6810375" y="1401763"/>
          <p14:tracePt t="34961" x="6802438" y="1393825"/>
          <p14:tracePt t="34962" x="6788150" y="1393825"/>
          <p14:tracePt t="34963" x="6773863" y="1387475"/>
          <p14:tracePt t="34964" x="6767513" y="1387475"/>
          <p14:tracePt t="34965" x="6753225" y="1379538"/>
          <p14:tracePt t="34966" x="6738938" y="1373188"/>
          <p14:tracePt t="34967" x="6724650" y="1365250"/>
          <p14:tracePt t="34968" x="6716713" y="1365250"/>
          <p14:tracePt t="34969" x="6710363" y="1365250"/>
          <p14:tracePt t="34971" x="6689725" y="1358900"/>
          <p14:tracePt t="34971" x="6681788" y="1350963"/>
          <p14:tracePt t="34972" x="6675438" y="1350963"/>
          <p14:tracePt t="34973" x="6661150" y="1350963"/>
          <p14:tracePt t="34974" x="6646863" y="1344613"/>
          <p14:tracePt t="34975" x="6638925" y="1344613"/>
          <p14:tracePt t="34977" x="6632575" y="1336675"/>
          <p14:tracePt t="34977" x="6618288" y="1336675"/>
          <p14:tracePt t="34978" x="6604000" y="1336675"/>
          <p14:tracePt t="34979" x="6596063" y="1330325"/>
          <p14:tracePt t="34980" x="6581775" y="1323975"/>
          <p14:tracePt t="34981" x="6567488" y="1323975"/>
          <p14:tracePt t="34982" x="6561138" y="1316038"/>
          <p14:tracePt t="34983" x="6546850" y="1316038"/>
          <p14:tracePt t="34984" x="6538913" y="1316038"/>
          <p14:tracePt t="34985" x="6532563" y="1309688"/>
          <p14:tracePt t="34986" x="6518275" y="1309688"/>
          <p14:tracePt t="34987" x="6503988" y="1301750"/>
          <p14:tracePt t="34988" x="6497638" y="1301750"/>
          <p14:tracePt t="34989" x="6489700" y="1301750"/>
          <p14:tracePt t="34990" x="6475413" y="1301750"/>
          <p14:tracePt t="34991" x="6469063" y="1295400"/>
          <p14:tracePt t="34992" x="6461125" y="1295400"/>
          <p14:tracePt t="34993" x="6446838" y="1287463"/>
          <p14:tracePt t="34994" x="6440488" y="1287463"/>
          <p14:tracePt t="34995" x="6432550" y="1287463"/>
          <p14:tracePt t="34996" x="6418263" y="1287463"/>
          <p14:tracePt t="34997" x="6411913" y="1287463"/>
          <p14:tracePt t="34998" x="6397625" y="1281113"/>
          <p14:tracePt t="34999" x="6389688" y="1281113"/>
          <p14:tracePt t="35000" x="6383338" y="1273175"/>
          <p14:tracePt t="35001" x="6375400" y="1273175"/>
          <p14:tracePt t="35002" x="6369050" y="1273175"/>
          <p14:tracePt t="35003" x="6354763" y="1273175"/>
          <p14:tracePt t="35004" x="6346825" y="1273175"/>
          <p14:tracePt t="35006" x="6340475" y="1273175"/>
          <p14:tracePt t="35006" x="6326188" y="1273175"/>
          <p14:tracePt t="35007" x="6318250" y="1266825"/>
          <p14:tracePt t="35008" x="6311900" y="1266825"/>
          <p14:tracePt t="35009" x="6303963" y="1266825"/>
          <p14:tracePt t="35010" x="6291263" y="1266825"/>
          <p14:tracePt t="35012" x="6276975" y="1258888"/>
          <p14:tracePt t="35013" x="6269038" y="1258888"/>
          <p14:tracePt t="35015" x="6254750" y="1258888"/>
          <p14:tracePt t="35016" x="6248400" y="1258888"/>
          <p14:tracePt t="35017" x="6240463" y="1258888"/>
          <p14:tracePt t="35018" x="6234113" y="1258888"/>
          <p14:tracePt t="35019" x="6226175" y="1258888"/>
          <p14:tracePt t="35020" x="6219825" y="1258888"/>
          <p14:tracePt t="35021" x="6211888" y="1258888"/>
          <p14:tracePt t="35022" x="6205538" y="1258888"/>
          <p14:tracePt t="35023" x="6197600" y="1258888"/>
          <p14:tracePt t="35024" x="6191250" y="1258888"/>
          <p14:tracePt t="35026" x="6183313" y="1258888"/>
          <p14:tracePt t="35027" x="6176963" y="1258888"/>
          <p14:tracePt t="35028" x="6169025" y="1258888"/>
          <p14:tracePt t="35029" x="6162675" y="1258888"/>
          <p14:tracePt t="35030" x="6154738" y="1258888"/>
          <p14:tracePt t="35031" x="6148388" y="1258888"/>
          <p14:tracePt t="35033" x="6140450" y="1258888"/>
          <p14:tracePt t="35034" x="6134100" y="1258888"/>
          <p14:tracePt t="35035" x="6126163" y="1258888"/>
          <p14:tracePt t="35037" x="6119813" y="1258888"/>
          <p14:tracePt t="35038" x="6111875" y="1258888"/>
          <p14:tracePt t="35039" x="6105525" y="1258888"/>
          <p14:tracePt t="35041" x="6097588" y="1258888"/>
          <p14:tracePt t="35042" x="6091238" y="1258888"/>
          <p14:tracePt t="35043" x="6084888" y="1258888"/>
          <p14:tracePt t="35045" x="6076950" y="1258888"/>
          <p14:tracePt t="35047" x="6070600" y="1258888"/>
          <p14:tracePt t="35049" x="6062663" y="1258888"/>
          <p14:tracePt t="35050" x="6056313" y="1258888"/>
          <p14:tracePt t="35052" x="6048375" y="1266825"/>
          <p14:tracePt t="35053" x="6042025" y="1266825"/>
          <p14:tracePt t="35056" x="6034088" y="1266825"/>
          <p14:tracePt t="35057" x="6027738" y="1273175"/>
          <p14:tracePt t="35059" x="6019800" y="1273175"/>
          <p14:tracePt t="35061" x="6013450" y="1273175"/>
          <p14:tracePt t="35063" x="6005513" y="1273175"/>
          <p14:tracePt t="35064" x="5999163" y="1273175"/>
          <p14:tracePt t="35066" x="5991225" y="1273175"/>
          <p14:tracePt t="35067" x="5991225" y="1281113"/>
          <p14:tracePt t="35068" x="5984875" y="1281113"/>
          <p14:tracePt t="35070" x="5976938" y="1281113"/>
          <p14:tracePt t="35071" x="5970588" y="1281113"/>
          <p14:tracePt t="35073" x="5962650" y="1281113"/>
          <p14:tracePt t="35075" x="5956300" y="1287463"/>
          <p14:tracePt t="35077" x="5948363" y="1287463"/>
          <p14:tracePt t="35078" x="5942013" y="1295400"/>
          <p14:tracePt t="35080" x="5934075" y="1295400"/>
          <p14:tracePt t="35082" x="5927725" y="1295400"/>
          <p14:tracePt t="35084" x="5919788" y="1295400"/>
          <p14:tracePt t="35085" x="5913438" y="1301750"/>
          <p14:tracePt t="35086" x="5905500" y="1301750"/>
          <p14:tracePt t="35088" x="5899150" y="1301750"/>
          <p14:tracePt t="35090" x="5892800" y="1309688"/>
          <p14:tracePt t="35091" x="5884863" y="1309688"/>
          <p14:tracePt t="35093" x="5878513" y="1309688"/>
          <p14:tracePt t="35094" x="5870575" y="1309688"/>
          <p14:tracePt t="35095" x="5864225" y="1316038"/>
          <p14:tracePt t="35097" x="5856288" y="1316038"/>
          <p14:tracePt t="35099" x="5849938" y="1323975"/>
          <p14:tracePt t="35100" x="5842000" y="1323975"/>
          <p14:tracePt t="35101" x="5835650" y="1330325"/>
          <p14:tracePt t="35102" x="5827713" y="1330325"/>
          <p14:tracePt t="35104" x="5821363" y="1330325"/>
          <p14:tracePt t="35106" x="5813425" y="1336675"/>
          <p14:tracePt t="35106" x="5807075" y="1336675"/>
          <p14:tracePt t="35108" x="5799138" y="1344613"/>
          <p14:tracePt t="35109" x="5792788" y="1344613"/>
          <p14:tracePt t="35110" x="5784850" y="1350963"/>
          <p14:tracePt t="35112" x="5778500" y="1350963"/>
          <p14:tracePt t="35113" x="5764213" y="1358900"/>
          <p14:tracePt t="35115" x="5756275" y="1365250"/>
          <p14:tracePt t="35116" x="5749925" y="1365250"/>
          <p14:tracePt t="35117" x="5741988" y="1365250"/>
          <p14:tracePt t="35118" x="5735638" y="1373188"/>
          <p14:tracePt t="35119" x="5727700" y="1379538"/>
          <p14:tracePt t="35120" x="5721350" y="1379538"/>
          <p14:tracePt t="35121" x="5721350" y="1387475"/>
          <p14:tracePt t="35122" x="5707063" y="1393825"/>
          <p14:tracePt t="35124" x="5699125" y="1401763"/>
          <p14:tracePt t="35125" x="5692775" y="1401763"/>
          <p14:tracePt t="35126" x="5686425" y="1408113"/>
          <p14:tracePt t="35127" x="5678488" y="1408113"/>
          <p14:tracePt t="35128" x="5672138" y="1416050"/>
          <p14:tracePt t="35129" x="5664200" y="1422400"/>
          <p14:tracePt t="35130" x="5657850" y="1422400"/>
          <p14:tracePt t="35131" x="5649913" y="1430338"/>
          <p14:tracePt t="35132" x="5643563" y="1436688"/>
          <p14:tracePt t="35133" x="5635625" y="1436688"/>
          <p14:tracePt t="35134" x="5629275" y="1450975"/>
          <p14:tracePt t="35136" x="5621338" y="1450975"/>
          <p14:tracePt t="35136" x="5607050" y="1458913"/>
          <p14:tracePt t="35137" x="5600700" y="1465263"/>
          <p14:tracePt t="35138" x="5600700" y="1473200"/>
          <p14:tracePt t="35139" x="5586413" y="1479550"/>
          <p14:tracePt t="35141" x="5572125" y="1487488"/>
          <p14:tracePt t="35142" x="5564188" y="1501775"/>
          <p14:tracePt t="35143" x="5557838" y="1501775"/>
          <p14:tracePt t="35144" x="5549900" y="1508125"/>
          <p14:tracePt t="35145" x="5543550" y="1516063"/>
          <p14:tracePt t="35146" x="5535613" y="1522413"/>
          <p14:tracePt t="35147" x="5529263" y="1528763"/>
          <p14:tracePt t="35148" x="5521325" y="1543050"/>
          <p14:tracePt t="35149" x="5514975" y="1550988"/>
          <p14:tracePt t="35150" x="5507038" y="1557338"/>
          <p14:tracePt t="35151" x="5500688" y="1565275"/>
          <p14:tracePt t="35152" x="5492750" y="1571625"/>
          <p14:tracePt t="35153" x="5486400" y="1579563"/>
          <p14:tracePt t="35154" x="5472113" y="1585913"/>
          <p14:tracePt t="35155" x="5465763" y="1593850"/>
          <p14:tracePt t="35156" x="5457825" y="1608138"/>
          <p14:tracePt t="35157" x="5451475" y="1608138"/>
          <p14:tracePt t="35158" x="5443538" y="1622425"/>
          <p14:tracePt t="35160" x="5437188" y="1628775"/>
          <p14:tracePt t="35160" x="5429250" y="1636713"/>
          <p14:tracePt t="35161" x="5422900" y="1651000"/>
          <p14:tracePt t="35162" x="5414963" y="1657350"/>
          <p14:tracePt t="35163" x="5408613" y="1665288"/>
          <p14:tracePt t="35164" x="5408613" y="1671638"/>
          <p14:tracePt t="35165" x="5394325" y="1685925"/>
          <p14:tracePt t="35166" x="5386388" y="1693863"/>
          <p14:tracePt t="35167" x="5380038" y="1700213"/>
          <p14:tracePt t="35168" x="5372100" y="1714500"/>
          <p14:tracePt t="35169" x="5365750" y="1714500"/>
          <p14:tracePt t="35170" x="5357813" y="1728788"/>
          <p14:tracePt t="35171" x="5351463" y="1735138"/>
          <p14:tracePt t="35172" x="5343525" y="1749425"/>
          <p14:tracePt t="35173" x="5329238" y="1757363"/>
          <p14:tracePt t="35174" x="5329238" y="1763713"/>
          <p14:tracePt t="35175" x="5322888" y="1778000"/>
          <p14:tracePt t="35176" x="5314950" y="1785938"/>
          <p14:tracePt t="35177" x="5308600" y="1792288"/>
          <p14:tracePt t="35178" x="5294313" y="1806575"/>
          <p14:tracePt t="35179" x="5286375" y="1814513"/>
          <p14:tracePt t="35180" x="5280025" y="1828800"/>
          <p14:tracePt t="35181" x="5280025" y="1835150"/>
          <p14:tracePt t="35183" x="5265738" y="1843088"/>
          <p14:tracePt t="35183" x="5265738" y="1857375"/>
          <p14:tracePt t="35184" x="5251450" y="1863725"/>
          <p14:tracePt t="35185" x="5245100" y="1878013"/>
          <p14:tracePt t="35186" x="5237163" y="1885950"/>
          <p14:tracePt t="35187" x="5230813" y="1892300"/>
          <p14:tracePt t="35188" x="5230813" y="1906588"/>
          <p14:tracePt t="35189" x="5216525" y="1912938"/>
          <p14:tracePt t="35190" x="5208588" y="1927225"/>
          <p14:tracePt t="35191" x="5202238" y="1935163"/>
          <p14:tracePt t="35192" x="5194300" y="1941513"/>
          <p14:tracePt t="35193" x="5187950" y="1949450"/>
          <p14:tracePt t="35194" x="5180013" y="1955800"/>
          <p14:tracePt t="35195" x="5180013" y="1970088"/>
          <p14:tracePt t="35196" x="5165725" y="1978025"/>
          <p14:tracePt t="35197" x="5165725" y="1992313"/>
          <p14:tracePt t="35198" x="5151438" y="1998663"/>
          <p14:tracePt t="35199" x="5145088" y="2006600"/>
          <p14:tracePt t="35200" x="5145088" y="2020888"/>
          <p14:tracePt t="35201" x="5137150" y="2020888"/>
          <p14:tracePt t="35202" x="5130800" y="2035175"/>
          <p14:tracePt t="35203" x="5122863" y="2041525"/>
          <p14:tracePt t="35204" x="5122863" y="2049463"/>
          <p14:tracePt t="35205" x="5108575" y="2063750"/>
          <p14:tracePt t="35206" x="5108575" y="2070100"/>
          <p14:tracePt t="35207" x="5102225" y="2070100"/>
          <p14:tracePt t="35208" x="5094288" y="2084388"/>
          <p14:tracePt t="35209" x="5087938" y="2092325"/>
          <p14:tracePt t="35210" x="5080000" y="2098675"/>
          <p14:tracePt t="35211" x="5080000" y="2112963"/>
          <p14:tracePt t="35212" x="5073650" y="2112963"/>
          <p14:tracePt t="35213" x="5073650" y="2119313"/>
          <p14:tracePt t="35214" x="5059363" y="2133600"/>
          <p14:tracePt t="35215" x="5059363" y="2141538"/>
          <p14:tracePt t="35216" x="5053013" y="2147888"/>
          <p14:tracePt t="35217" x="5045075" y="2155825"/>
          <p14:tracePt t="35218" x="5045075" y="2162175"/>
          <p14:tracePt t="35219" x="5038725" y="2170113"/>
          <p14:tracePt t="35220" x="5030788" y="2176463"/>
          <p14:tracePt t="35221" x="5030788" y="2190750"/>
          <p14:tracePt t="35222" x="5024438" y="2190750"/>
          <p14:tracePt t="35223" x="5024438" y="2198688"/>
          <p14:tracePt t="35224" x="5016500" y="2205038"/>
          <p14:tracePt t="35225" x="5010150" y="2212975"/>
          <p14:tracePt t="35226" x="5010150" y="2227263"/>
          <p14:tracePt t="35227" x="5002213" y="2227263"/>
          <p14:tracePt t="35228" x="4995863" y="2233613"/>
          <p14:tracePt t="35229" x="4995863" y="2241550"/>
          <p14:tracePt t="35230" x="4987925" y="2247900"/>
          <p14:tracePt t="35231" x="4987925" y="2255838"/>
          <p14:tracePt t="35232" x="4981575" y="2262188"/>
          <p14:tracePt t="35233" x="4973638" y="2270125"/>
          <p14:tracePt t="35234" x="4973638" y="2276475"/>
          <p14:tracePt t="35236" x="4973638" y="2284413"/>
          <p14:tracePt t="35236" x="4967288" y="2290763"/>
          <p14:tracePt t="35237" x="4967288" y="2297113"/>
          <p14:tracePt t="35238" x="4959350" y="2305050"/>
          <p14:tracePt t="35239" x="4953000" y="2311400"/>
          <p14:tracePt t="35241" x="4953000" y="2325688"/>
          <p14:tracePt t="35242" x="4945063" y="2325688"/>
          <p14:tracePt t="35243" x="4945063" y="2333625"/>
          <p14:tracePt t="35244" x="4938713" y="2339975"/>
          <p14:tracePt t="35245" x="4938713" y="2347913"/>
          <p14:tracePt t="35246" x="4938713" y="2354263"/>
          <p14:tracePt t="35247" x="4930775" y="2362200"/>
          <p14:tracePt t="35248" x="4930775" y="2368550"/>
          <p14:tracePt t="35249" x="4924425" y="2376488"/>
          <p14:tracePt t="35251" x="4916488" y="2390775"/>
          <p14:tracePt t="35253" x="4910138" y="2405063"/>
          <p14:tracePt t="35255" x="4910138" y="2411413"/>
          <p14:tracePt t="35256" x="4902200" y="2419350"/>
          <p14:tracePt t="35257" x="4902200" y="2425700"/>
          <p14:tracePt t="35259" x="4895850" y="2433638"/>
          <p14:tracePt t="35260" x="4887913" y="2447925"/>
          <p14:tracePt t="35262" x="4887913" y="2454275"/>
          <p14:tracePt t="35263" x="4881563" y="2462213"/>
          <p14:tracePt t="35264" x="4881563" y="2468563"/>
          <p14:tracePt t="35265" x="4881563" y="2476500"/>
          <p14:tracePt t="35266" x="4875213" y="2476500"/>
          <p14:tracePt t="35267" x="4875213" y="2489200"/>
          <p14:tracePt t="35268" x="4867275" y="2497138"/>
          <p14:tracePt t="35269" x="4867275" y="2503488"/>
          <p14:tracePt t="35271" x="4860925" y="2511425"/>
          <p14:tracePt t="35272" x="4860925" y="2517775"/>
          <p14:tracePt t="35273" x="4860925" y="2525713"/>
          <p14:tracePt t="35274" x="4860925" y="2532063"/>
          <p14:tracePt t="35275" x="4852988" y="2540000"/>
          <p14:tracePt t="35276" x="4852988" y="2546350"/>
          <p14:tracePt t="35277" x="4846638" y="2554288"/>
          <p14:tracePt t="35279" x="4846638" y="2560638"/>
          <p14:tracePt t="35280" x="4846638" y="2568575"/>
          <p14:tracePt t="35281" x="4838700" y="2574925"/>
          <p14:tracePt t="35282" x="4838700" y="2582863"/>
          <p14:tracePt t="35283" x="4838700" y="2589213"/>
          <p14:tracePt t="35284" x="4838700" y="2597150"/>
          <p14:tracePt t="35285" x="4832350" y="2597150"/>
          <p14:tracePt t="35286" x="4824413" y="2611438"/>
          <p14:tracePt t="35288" x="4824413" y="2617788"/>
          <p14:tracePt t="35289" x="4824413" y="2625725"/>
          <p14:tracePt t="35290" x="4824413" y="2632075"/>
          <p14:tracePt t="35291" x="4818063" y="2640013"/>
          <p14:tracePt t="35292" x="4818063" y="2646363"/>
          <p14:tracePt t="35293" x="4818063" y="2654300"/>
          <p14:tracePt t="35295" x="4810125" y="2660650"/>
          <p14:tracePt t="35296" x="4810125" y="2667000"/>
          <p14:tracePt t="35297" x="4803775" y="2674938"/>
          <p14:tracePt t="35298" x="4803775" y="2681288"/>
          <p14:tracePt t="35299" x="4803775" y="2689225"/>
          <p14:tracePt t="35300" x="4803775" y="2695575"/>
          <p14:tracePt t="35302" x="4803775" y="2703513"/>
          <p14:tracePt t="35303" x="4795838" y="2709863"/>
          <p14:tracePt t="35304" x="4795838" y="2717800"/>
          <p14:tracePt t="35305" x="4795838" y="2724150"/>
          <p14:tracePt t="35306" x="4795838" y="2732088"/>
          <p14:tracePt t="35308" x="4795838" y="2746375"/>
          <p14:tracePt t="35309" x="4789488" y="2746375"/>
          <p14:tracePt t="35310" x="4789488" y="2752725"/>
          <p14:tracePt t="35311" x="4789488" y="2760663"/>
          <p14:tracePt t="35312" x="4781550" y="2767013"/>
          <p14:tracePt t="35313" x="4781550" y="2774950"/>
          <p14:tracePt t="35314" x="4781550" y="2781300"/>
          <p14:tracePt t="35315" x="4781550" y="2789238"/>
          <p14:tracePt t="35316" x="4781550" y="2795588"/>
          <p14:tracePt t="35318" x="4781550" y="2809875"/>
          <p14:tracePt t="35320" x="4781550" y="2817813"/>
          <p14:tracePt t="35321" x="4781550" y="2824163"/>
          <p14:tracePt t="35322" x="4775200" y="2832100"/>
          <p14:tracePt t="35323" x="4775200" y="2838450"/>
          <p14:tracePt t="35324" x="4775200" y="2846388"/>
          <p14:tracePt t="35325" x="4775200" y="2852738"/>
          <p14:tracePt t="35326" x="4775200" y="2859088"/>
          <p14:tracePt t="35328" x="4775200" y="2873375"/>
          <p14:tracePt t="35329" x="4775200" y="2881313"/>
          <p14:tracePt t="35331" x="4775200" y="2895600"/>
          <p14:tracePt t="35332" x="4775200" y="2901950"/>
          <p14:tracePt t="35334" x="4775200" y="2916238"/>
          <p14:tracePt t="35335" x="4775200" y="2924175"/>
          <p14:tracePt t="35336" x="4775200" y="2930525"/>
          <p14:tracePt t="35337" x="4775200" y="2938463"/>
          <p14:tracePt t="35338" x="4775200" y="2952750"/>
          <p14:tracePt t="35340" x="4775200" y="2967038"/>
          <p14:tracePt t="35341" x="4775200" y="2981325"/>
          <p14:tracePt t="35342" x="4775200" y="2987675"/>
          <p14:tracePt t="35344" x="4775200" y="3001963"/>
          <p14:tracePt t="35345" x="4775200" y="3009900"/>
          <p14:tracePt t="35346" x="4775200" y="3024188"/>
          <p14:tracePt t="35347" x="4775200" y="3030538"/>
          <p14:tracePt t="35348" x="4781550" y="3044825"/>
          <p14:tracePt t="35349" x="4781550" y="3051175"/>
          <p14:tracePt t="35350" x="4781550" y="3059113"/>
          <p14:tracePt t="35351" x="4781550" y="3073400"/>
          <p14:tracePt t="35352" x="4781550" y="3087688"/>
          <p14:tracePt t="35353" x="4781550" y="3094038"/>
          <p14:tracePt t="35354" x="4781550" y="3101975"/>
          <p14:tracePt t="35355" x="4789488" y="3116263"/>
          <p14:tracePt t="35356" x="4789488" y="3130550"/>
          <p14:tracePt t="35357" x="4789488" y="3136900"/>
          <p14:tracePt t="35358" x="4795838" y="3151188"/>
          <p14:tracePt t="35359" x="4795838" y="3165475"/>
          <p14:tracePt t="35360" x="4795838" y="3173413"/>
          <p14:tracePt t="35361" x="4795838" y="3179763"/>
          <p14:tracePt t="35362" x="4795838" y="3194050"/>
          <p14:tracePt t="35363" x="4803775" y="3208338"/>
          <p14:tracePt t="35365" x="4803775" y="3222625"/>
          <p14:tracePt t="35365" x="4810125" y="3230563"/>
          <p14:tracePt t="35366" x="4810125" y="3243263"/>
          <p14:tracePt t="35367" x="4810125" y="3257550"/>
          <p14:tracePt t="35368" x="4810125" y="3265488"/>
          <p14:tracePt t="35369" x="4810125" y="3271838"/>
          <p14:tracePt t="35370" x="4818063" y="3286125"/>
          <p14:tracePt t="35371" x="4818063" y="3308350"/>
          <p14:tracePt t="35372" x="4824413" y="3314700"/>
          <p14:tracePt t="35373" x="4824413" y="3322638"/>
          <p14:tracePt t="35374" x="4832350" y="3336925"/>
          <p14:tracePt t="35375" x="4832350" y="3343275"/>
          <p14:tracePt t="35376" x="4832350" y="3357563"/>
          <p14:tracePt t="35377" x="4832350" y="3371850"/>
          <p14:tracePt t="35378" x="4832350" y="3379788"/>
          <p14:tracePt t="35379" x="4838700" y="3394075"/>
          <p14:tracePt t="35380" x="4838700" y="3400425"/>
          <p14:tracePt t="35381" x="4838700" y="3408363"/>
          <p14:tracePt t="35382" x="4846638" y="3429000"/>
          <p14:tracePt t="35383" x="4846638" y="3435350"/>
          <p14:tracePt t="35384" x="4846638" y="3443288"/>
          <p14:tracePt t="35385" x="4846638" y="3457575"/>
          <p14:tracePt t="35386" x="4852988" y="3463925"/>
          <p14:tracePt t="35387" x="4852988" y="3471863"/>
          <p14:tracePt t="35388" x="4860925" y="3486150"/>
          <p14:tracePt t="35389" x="4860925" y="3500438"/>
          <p14:tracePt t="35390" x="4860925" y="3506788"/>
          <p14:tracePt t="35391" x="4860925" y="3514725"/>
          <p14:tracePt t="35392" x="4860925" y="3529013"/>
          <p14:tracePt t="35393" x="4867275" y="3535363"/>
          <p14:tracePt t="35394" x="4867275" y="3543300"/>
          <p14:tracePt t="35395" x="4867275" y="3557588"/>
          <p14:tracePt t="35396" x="4875213" y="3563938"/>
          <p14:tracePt t="35397" x="4875213" y="3571875"/>
          <p14:tracePt t="35398" x="4881563" y="3586163"/>
          <p14:tracePt t="35401" x="4881563" y="3592513"/>
          <p14:tracePt t="35401" x="4881563" y="3606800"/>
          <p14:tracePt t="35402" x="4881563" y="3614738"/>
          <p14:tracePt t="35403" x="4887913" y="3621088"/>
          <p14:tracePt t="35404" x="4887913" y="3635375"/>
          <p14:tracePt t="35405" x="4887913" y="3641725"/>
          <p14:tracePt t="35407" x="4887913" y="3656013"/>
          <p14:tracePt t="35408" x="4895850" y="3670300"/>
          <p14:tracePt t="35410" x="4902200" y="3684588"/>
          <p14:tracePt t="35411" x="4902200" y="3692525"/>
          <p14:tracePt t="35412" x="4902200" y="3698875"/>
          <p14:tracePt t="35413" x="4902200" y="3706813"/>
          <p14:tracePt t="35414" x="4910138" y="3721100"/>
          <p14:tracePt t="35416" x="4916488" y="3735388"/>
          <p14:tracePt t="35418" x="4916488" y="3741738"/>
          <p14:tracePt t="35418" x="4916488" y="3749675"/>
          <p14:tracePt t="35419" x="4916488" y="3763963"/>
          <p14:tracePt t="35420" x="4924425" y="3770313"/>
          <p14:tracePt t="35421" x="4930775" y="3778250"/>
          <p14:tracePt t="35422" x="4930775" y="3784600"/>
          <p14:tracePt t="35423" x="4930775" y="3792538"/>
          <p14:tracePt t="35424" x="4938713" y="3806825"/>
          <p14:tracePt t="35425" x="4938713" y="3813175"/>
          <p14:tracePt t="35426" x="4945063" y="3819525"/>
          <p14:tracePt t="35427" x="4945063" y="3833813"/>
          <p14:tracePt t="35428" x="4945063" y="3841750"/>
          <p14:tracePt t="35429" x="4953000" y="3848100"/>
          <p14:tracePt t="35430" x="4959350" y="3862388"/>
          <p14:tracePt t="35431" x="4967288" y="3870325"/>
          <p14:tracePt t="35432" x="4967288" y="3876675"/>
          <p14:tracePt t="35433" x="4967288" y="3890963"/>
          <p14:tracePt t="35434" x="4973638" y="3898900"/>
          <p14:tracePt t="35435" x="4981575" y="3905250"/>
          <p14:tracePt t="35436" x="4981575" y="3919538"/>
          <p14:tracePt t="35437" x="4987925" y="3933825"/>
          <p14:tracePt t="35438" x="4987925" y="3941763"/>
          <p14:tracePt t="35439" x="4995863" y="3948113"/>
          <p14:tracePt t="35440" x="4995863" y="3962400"/>
          <p14:tracePt t="35441" x="5002213" y="3970338"/>
          <p14:tracePt t="35442" x="5010150" y="3984625"/>
          <p14:tracePt t="35443" x="5010150" y="3990975"/>
          <p14:tracePt t="35444" x="5016500" y="4005263"/>
          <p14:tracePt t="35445" x="5024438" y="4019550"/>
          <p14:tracePt t="35446" x="5024438" y="4025900"/>
          <p14:tracePt t="35448" x="5030788" y="4033838"/>
          <p14:tracePt t="35448" x="5038725" y="4048125"/>
          <p14:tracePt t="35449" x="5045075" y="4062413"/>
          <p14:tracePt t="35450" x="5045075" y="4068763"/>
          <p14:tracePt t="35451" x="5053013" y="4083050"/>
          <p14:tracePt t="35452" x="5059363" y="4090988"/>
          <p14:tracePt t="35453" x="5059363" y="4097338"/>
          <p14:tracePt t="35454" x="5067300" y="4111625"/>
          <p14:tracePt t="35455" x="5073650" y="4125913"/>
          <p14:tracePt t="35456" x="5073650" y="4133850"/>
          <p14:tracePt t="35457" x="5080000" y="4148138"/>
          <p14:tracePt t="35458" x="5094288" y="4154488"/>
          <p14:tracePt t="35459" x="5094288" y="4162425"/>
          <p14:tracePt t="35460" x="5102225" y="4176713"/>
          <p14:tracePt t="35461" x="5108575" y="4191000"/>
          <p14:tracePt t="35462" x="5108575" y="4197350"/>
          <p14:tracePt t="35463" x="5116513" y="4211638"/>
          <p14:tracePt t="35464" x="5122863" y="4217988"/>
          <p14:tracePt t="35465" x="5130800" y="4225925"/>
          <p14:tracePt t="35466" x="5137150" y="4240213"/>
          <p14:tracePt t="35467" x="5145088" y="4254500"/>
          <p14:tracePt t="35468" x="5151438" y="4260850"/>
          <p14:tracePt t="35469" x="5159375" y="4275138"/>
          <p14:tracePt t="35470" x="5159375" y="4283075"/>
          <p14:tracePt t="35471" x="5165725" y="4297363"/>
          <p14:tracePt t="35472" x="5173663" y="4303713"/>
          <p14:tracePt t="35473" x="5180013" y="4311650"/>
          <p14:tracePt t="35474" x="5187950" y="4325938"/>
          <p14:tracePt t="35475" x="5187950" y="4332288"/>
          <p14:tracePt t="35477" x="5202238" y="4340225"/>
          <p14:tracePt t="35477" x="5208588" y="4354513"/>
          <p14:tracePt t="35478" x="5208588" y="4360863"/>
          <p14:tracePt t="35479" x="5222875" y="4375150"/>
          <p14:tracePt t="35480" x="5222875" y="4381500"/>
          <p14:tracePt t="35481" x="5230813" y="4389438"/>
          <p14:tracePt t="35482" x="5237163" y="4395788"/>
          <p14:tracePt t="35483" x="5245100" y="4403725"/>
          <p14:tracePt t="35484" x="5259388" y="4418013"/>
          <p14:tracePt t="35485" x="5259388" y="4424363"/>
          <p14:tracePt t="35486" x="5273675" y="4438650"/>
          <p14:tracePt t="35487" x="5273675" y="4446588"/>
          <p14:tracePt t="35488" x="5280025" y="4452938"/>
          <p14:tracePt t="35489" x="5286375" y="4460875"/>
          <p14:tracePt t="35490" x="5294313" y="4460875"/>
          <p14:tracePt t="35491" x="5300663" y="4475163"/>
          <p14:tracePt t="35492" x="5308600" y="4481513"/>
          <p14:tracePt t="35493" x="5314950" y="4489450"/>
          <p14:tracePt t="35494" x="5314950" y="4495800"/>
          <p14:tracePt t="35495" x="5329238" y="4503738"/>
          <p14:tracePt t="35496" x="5329238" y="4510088"/>
          <p14:tracePt t="35497" x="5343525" y="4518025"/>
          <p14:tracePt t="35498" x="5343525" y="4532313"/>
          <p14:tracePt t="35499" x="5357813" y="4538663"/>
          <p14:tracePt t="35501" x="5372100" y="4552950"/>
          <p14:tracePt t="35503" x="5386388" y="4567238"/>
          <p14:tracePt t="35505" x="5394325" y="4573588"/>
          <p14:tracePt t="35506" x="5400675" y="4581525"/>
          <p14:tracePt t="35507" x="5408613" y="4587875"/>
          <p14:tracePt t="35508" x="5414963" y="4595813"/>
          <p14:tracePt t="35509" x="5422900" y="4602163"/>
          <p14:tracePt t="35510" x="5437188" y="4610100"/>
          <p14:tracePt t="35511" x="5437188" y="4616450"/>
          <p14:tracePt t="35512" x="5451475" y="4624388"/>
          <p14:tracePt t="35514" x="5457825" y="4638675"/>
          <p14:tracePt t="35515" x="5465763" y="4638675"/>
          <p14:tracePt t="35516" x="5472113" y="4652963"/>
          <p14:tracePt t="35517" x="5486400" y="4652963"/>
          <p14:tracePt t="35518" x="5486400" y="4659313"/>
          <p14:tracePt t="35519" x="5492750" y="4667250"/>
          <p14:tracePt t="35520" x="5500688" y="4673600"/>
          <p14:tracePt t="35521" x="5507038" y="4681538"/>
          <p14:tracePt t="35522" x="5521325" y="4687888"/>
          <p14:tracePt t="35524" x="5535613" y="4695825"/>
          <p14:tracePt t="35525" x="5543550" y="4702175"/>
          <p14:tracePt t="35526" x="5549900" y="4710113"/>
          <p14:tracePt t="35527" x="5557838" y="4716463"/>
          <p14:tracePt t="35528" x="5564188" y="4724400"/>
          <p14:tracePt t="35529" x="5578475" y="4730750"/>
          <p14:tracePt t="35530" x="5586413" y="4738688"/>
          <p14:tracePt t="35531" x="5592763" y="4745038"/>
          <p14:tracePt t="35532" x="5600700" y="4745038"/>
          <p14:tracePt t="35533" x="5607050" y="4759325"/>
          <p14:tracePt t="35534" x="5621338" y="4759325"/>
          <p14:tracePt t="35535" x="5629275" y="4765675"/>
          <p14:tracePt t="35537" x="5643563" y="4773613"/>
          <p14:tracePt t="35538" x="5649913" y="4787900"/>
          <p14:tracePt t="35539" x="5664200" y="4787900"/>
          <p14:tracePt t="35540" x="5672138" y="4794250"/>
          <p14:tracePt t="35541" x="5678488" y="4802188"/>
          <p14:tracePt t="35542" x="5692775" y="4808538"/>
          <p14:tracePt t="35543" x="5699125" y="4816475"/>
          <p14:tracePt t="35544" x="5707063" y="4816475"/>
          <p14:tracePt t="35545" x="5721350" y="4822825"/>
          <p14:tracePt t="35546" x="5727700" y="4830763"/>
          <p14:tracePt t="35548" x="5741988" y="4830763"/>
          <p14:tracePt t="35548" x="5749925" y="4845050"/>
          <p14:tracePt t="35549" x="5756275" y="4851400"/>
          <p14:tracePt t="35550" x="5770563" y="4851400"/>
          <p14:tracePt t="35551" x="5778500" y="4859338"/>
          <p14:tracePt t="35552" x="5784850" y="4865688"/>
          <p14:tracePt t="35554" x="5799138" y="4865688"/>
          <p14:tracePt t="35554" x="5807075" y="4873625"/>
          <p14:tracePt t="35555" x="5821363" y="4879975"/>
          <p14:tracePt t="35556" x="5827713" y="4879975"/>
          <p14:tracePt t="35557" x="5835650" y="4879975"/>
          <p14:tracePt t="35558" x="5849938" y="4894263"/>
          <p14:tracePt t="35559" x="5864225" y="4894263"/>
          <p14:tracePt t="35561" x="5878513" y="4902200"/>
          <p14:tracePt t="35562" x="5884863" y="4908550"/>
          <p14:tracePt t="35563" x="5892800" y="4908550"/>
          <p14:tracePt t="35564" x="5913438" y="4916488"/>
          <p14:tracePt t="35565" x="5919788" y="4922838"/>
          <p14:tracePt t="35566" x="5927725" y="4922838"/>
          <p14:tracePt t="35567" x="5942013" y="4930775"/>
          <p14:tracePt t="35568" x="5948363" y="4930775"/>
          <p14:tracePt t="35569" x="5956300" y="4930775"/>
          <p14:tracePt t="35570" x="5970588" y="4937125"/>
          <p14:tracePt t="35571" x="5976938" y="4945063"/>
          <p14:tracePt t="35572" x="5984875" y="4945063"/>
          <p14:tracePt t="35573" x="5999163" y="4945063"/>
          <p14:tracePt t="35574" x="6013450" y="4945063"/>
          <p14:tracePt t="35575" x="6019800" y="4951413"/>
          <p14:tracePt t="35576" x="6027738" y="4957763"/>
          <p14:tracePt t="35577" x="6042025" y="4957763"/>
          <p14:tracePt t="35578" x="6048375" y="4957763"/>
          <p14:tracePt t="35579" x="6062663" y="4957763"/>
          <p14:tracePt t="35580" x="6076950" y="4965700"/>
          <p14:tracePt t="35581" x="6084888" y="4965700"/>
          <p14:tracePt t="35582" x="6091238" y="4965700"/>
          <p14:tracePt t="35583" x="6097588" y="4972050"/>
          <p14:tracePt t="35584" x="6111875" y="4972050"/>
          <p14:tracePt t="35585" x="6126163" y="4979988"/>
          <p14:tracePt t="35586" x="6134100" y="4979988"/>
          <p14:tracePt t="35587" x="6148388" y="4979988"/>
          <p14:tracePt t="35588" x="6154738" y="4979988"/>
          <p14:tracePt t="35589" x="6169025" y="4979988"/>
          <p14:tracePt t="35590" x="6176963" y="4979988"/>
          <p14:tracePt t="35591" x="6191250" y="4986338"/>
          <p14:tracePt t="35592" x="6197600" y="4986338"/>
          <p14:tracePt t="35593" x="6205538" y="4986338"/>
          <p14:tracePt t="35594" x="6219825" y="4994275"/>
          <p14:tracePt t="35595" x="6234113" y="4994275"/>
          <p14:tracePt t="35596" x="6240463" y="4994275"/>
          <p14:tracePt t="35597" x="6248400" y="4994275"/>
          <p14:tracePt t="35598" x="6262688" y="4994275"/>
          <p14:tracePt t="35599" x="6269038" y="4994275"/>
          <p14:tracePt t="35600" x="6283325" y="4994275"/>
          <p14:tracePt t="35601" x="6291263" y="4994275"/>
          <p14:tracePt t="35602" x="6303963" y="4994275"/>
          <p14:tracePt t="35603" x="6318250" y="5000625"/>
          <p14:tracePt t="35604" x="6326188" y="5000625"/>
          <p14:tracePt t="35605" x="6332538" y="5000625"/>
          <p14:tracePt t="35606" x="6346825" y="5000625"/>
          <p14:tracePt t="35607" x="6361113" y="5000625"/>
          <p14:tracePt t="35608" x="6369050" y="5008563"/>
          <p14:tracePt t="35609" x="6375400" y="5008563"/>
          <p14:tracePt t="35610" x="6397625" y="5008563"/>
          <p14:tracePt t="35611" x="6403975" y="5008563"/>
          <p14:tracePt t="35612" x="6411913" y="5008563"/>
          <p14:tracePt t="35613" x="6426200" y="5008563"/>
          <p14:tracePt t="35614" x="6440488" y="5008563"/>
          <p14:tracePt t="35615" x="6446838" y="5008563"/>
          <p14:tracePt t="35616" x="6454775" y="5008563"/>
          <p14:tracePt t="35617" x="6469063" y="5008563"/>
          <p14:tracePt t="35618" x="6483350" y="5008563"/>
          <p14:tracePt t="35619" x="6497638" y="5008563"/>
          <p14:tracePt t="35620" x="6503988" y="5008563"/>
          <p14:tracePt t="35621" x="6510338" y="5008563"/>
          <p14:tracePt t="35622" x="6524625" y="5008563"/>
          <p14:tracePt t="35623" x="6538913" y="5008563"/>
          <p14:tracePt t="35624" x="6546850" y="5008563"/>
          <p14:tracePt t="35625" x="6561138" y="5014913"/>
          <p14:tracePt t="35626" x="6567488" y="5014913"/>
          <p14:tracePt t="35627" x="6581775" y="5014913"/>
          <p14:tracePt t="35628" x="6589713" y="5014913"/>
          <p14:tracePt t="35630" x="6604000" y="5014913"/>
          <p14:tracePt t="35630" x="6610350" y="5014913"/>
          <p14:tracePt t="35631" x="6632575" y="5014913"/>
          <p14:tracePt t="35632" x="6638925" y="5014913"/>
          <p14:tracePt t="35633" x="6646863" y="5014913"/>
          <p14:tracePt t="35634" x="6661150" y="5014913"/>
          <p14:tracePt t="35635" x="6675438" y="5014913"/>
          <p14:tracePt t="35636" x="6689725" y="5014913"/>
          <p14:tracePt t="35637" x="6696075" y="5014913"/>
          <p14:tracePt t="35638" x="6704013" y="5014913"/>
          <p14:tracePt t="35639" x="6716713" y="5014913"/>
          <p14:tracePt t="35640" x="6731000" y="5014913"/>
          <p14:tracePt t="35641" x="6738938" y="5014913"/>
          <p14:tracePt t="35642" x="6753225" y="5014913"/>
          <p14:tracePt t="35643" x="6767513" y="5014913"/>
          <p14:tracePt t="35644" x="6773863" y="5014913"/>
          <p14:tracePt t="35645" x="6788150" y="5014913"/>
          <p14:tracePt t="35646" x="6802438" y="5014913"/>
          <p14:tracePt t="35647" x="6810375" y="5014913"/>
          <p14:tracePt t="35648" x="6824663" y="5014913"/>
          <p14:tracePt t="35649" x="6838950" y="5014913"/>
          <p14:tracePt t="35650" x="6853238" y="5014913"/>
          <p14:tracePt t="35651" x="6859588" y="5008563"/>
          <p14:tracePt t="35652" x="6873875" y="5008563"/>
          <p14:tracePt t="35653" x="6888163" y="5000625"/>
          <p14:tracePt t="35654" x="6902450" y="5000625"/>
          <p14:tracePt t="35655" x="6916738" y="5000625"/>
          <p14:tracePt t="35656" x="6923088" y="5000625"/>
          <p14:tracePt t="35657" x="6945313" y="4994275"/>
          <p14:tracePt t="35658" x="6951663" y="4994275"/>
          <p14:tracePt t="35659" x="6965950" y="4986338"/>
          <p14:tracePt t="35660" x="6980238" y="4979988"/>
          <p14:tracePt t="35661" x="6988175" y="4979988"/>
          <p14:tracePt t="35662" x="7008813" y="4979988"/>
          <p14:tracePt t="35663" x="7016750" y="4972050"/>
          <p14:tracePt t="35664" x="7031038" y="4972050"/>
          <p14:tracePt t="35665" x="7045325" y="4965700"/>
          <p14:tracePt t="35666" x="7065963" y="4965700"/>
          <p14:tracePt t="35667" x="7073900" y="4957763"/>
          <p14:tracePt t="35668" x="7088188" y="4951413"/>
          <p14:tracePt t="35669" x="7094538" y="4951413"/>
          <p14:tracePt t="35670" x="7108825" y="4951413"/>
          <p14:tracePt t="35671" x="7123113" y="4945063"/>
          <p14:tracePt t="35672" x="7137400" y="4937125"/>
          <p14:tracePt t="35673" x="7151688" y="4930775"/>
          <p14:tracePt t="35674" x="7165975" y="4930775"/>
          <p14:tracePt t="35675" x="7172325" y="4922838"/>
          <p14:tracePt t="35676" x="7186613" y="4916488"/>
          <p14:tracePt t="35677" x="7194550" y="4916488"/>
          <p14:tracePt t="35678" x="7208838" y="4908550"/>
          <p14:tracePt t="35679" x="7223125" y="4902200"/>
          <p14:tracePt t="35680" x="7237413" y="4894263"/>
          <p14:tracePt t="35681" x="7243763" y="4894263"/>
          <p14:tracePt t="35683" x="7251700" y="4894263"/>
          <p14:tracePt t="35683" x="7265988" y="4887913"/>
          <p14:tracePt t="35684" x="7280275" y="4879975"/>
          <p14:tracePt t="35685" x="7286625" y="4873625"/>
          <p14:tracePt t="35686" x="7300913" y="4865688"/>
          <p14:tracePt t="35687" x="7308850" y="4865688"/>
          <p14:tracePt t="35688" x="7321550" y="4859338"/>
          <p14:tracePt t="35689" x="7335838" y="4851400"/>
          <p14:tracePt t="35695" x="7378700" y="4822825"/>
          <p14:tracePt t="35696" x="7392988" y="4816475"/>
          <p14:tracePt t="35696" x="7407275" y="4816475"/>
          <p14:tracePt t="35697" x="7415213" y="4808538"/>
          <p14:tracePt t="35698" x="7421563" y="4802188"/>
          <p14:tracePt t="35699" x="7429500" y="4794250"/>
          <p14:tracePt t="35700" x="7443788" y="4787900"/>
          <p14:tracePt t="35701" x="7450138" y="4787900"/>
          <p14:tracePt t="35702" x="7458075" y="4779963"/>
          <p14:tracePt t="35703" x="7472363" y="4773613"/>
          <p14:tracePt t="35704" x="7478713" y="4765675"/>
          <p14:tracePt t="35705" x="7486650" y="4765675"/>
          <p14:tracePt t="35706" x="7493000" y="4759325"/>
          <p14:tracePt t="35707" x="7500938" y="4752975"/>
          <p14:tracePt t="35708" x="7515225" y="4745038"/>
          <p14:tracePt t="35709" x="7521575" y="4745038"/>
          <p14:tracePt t="35710" x="7527925" y="4738688"/>
          <p14:tracePt t="35711" x="7535863" y="4730750"/>
          <p14:tracePt t="35713" x="7542213" y="4724400"/>
          <p14:tracePt t="35713" x="7550150" y="4716463"/>
          <p14:tracePt t="35714" x="7556500" y="4716463"/>
          <p14:tracePt t="35715" x="7564438" y="4702175"/>
          <p14:tracePt t="35716" x="7578725" y="4702175"/>
          <p14:tracePt t="35717" x="7578725" y="4695825"/>
          <p14:tracePt t="35718" x="7593013" y="4695825"/>
          <p14:tracePt t="35719" x="7593013" y="4687888"/>
          <p14:tracePt t="35720" x="7607300" y="4681538"/>
          <p14:tracePt t="35721" x="7613650" y="4673600"/>
          <p14:tracePt t="35722" x="7613650" y="4667250"/>
          <p14:tracePt t="35723" x="7627938" y="4667250"/>
          <p14:tracePt t="35724" x="7635875" y="4652963"/>
          <p14:tracePt t="35725" x="7642225" y="4652963"/>
          <p14:tracePt t="35726" x="7650163" y="4645025"/>
          <p14:tracePt t="35727" x="7656513" y="4638675"/>
          <p14:tracePt t="35728" x="7664450" y="4630738"/>
          <p14:tracePt t="35729" x="7670800" y="4624388"/>
          <p14:tracePt t="35730" x="7678738" y="4616450"/>
          <p14:tracePt t="35731" x="7685088" y="4616450"/>
          <p14:tracePt t="35732" x="7693025" y="4602163"/>
          <p14:tracePt t="35733" x="7699375" y="4595813"/>
          <p14:tracePt t="35734" x="7713663" y="4587875"/>
          <p14:tracePt t="35735" x="7713663" y="4581525"/>
          <p14:tracePt t="35736" x="7727950" y="4573588"/>
          <p14:tracePt t="35737" x="7727950" y="4567238"/>
          <p14:tracePt t="35738" x="7742238" y="4552950"/>
          <p14:tracePt t="35739" x="7748588" y="4546600"/>
          <p14:tracePt t="35740" x="7756525" y="4538663"/>
          <p14:tracePt t="35741" x="7762875" y="4532313"/>
          <p14:tracePt t="35742" x="7770813" y="4524375"/>
          <p14:tracePt t="35743" x="7777163" y="4510088"/>
          <p14:tracePt t="35744" x="7785100" y="4503738"/>
          <p14:tracePt t="35745" x="7791450" y="4495800"/>
          <p14:tracePt t="35746" x="7805738" y="4481513"/>
          <p14:tracePt t="35747" x="7805738" y="4475163"/>
          <p14:tracePt t="35748" x="7813675" y="4460875"/>
          <p14:tracePt t="35749" x="7820025" y="4452938"/>
          <p14:tracePt t="35750" x="7827963" y="4446588"/>
          <p14:tracePt t="35751" x="7842250" y="4424363"/>
          <p14:tracePt t="35752" x="7848600" y="4418013"/>
          <p14:tracePt t="35753" x="7856538" y="4410075"/>
          <p14:tracePt t="35754" x="7856538" y="4395788"/>
          <p14:tracePt t="35755" x="7870825" y="4381500"/>
          <p14:tracePt t="35756" x="7877175" y="4375150"/>
          <p14:tracePt t="35757" x="7885113" y="4354513"/>
          <p14:tracePt t="35758" x="7891463" y="4346575"/>
          <p14:tracePt t="35759" x="7891463" y="4340225"/>
          <p14:tracePt t="35760" x="7905750" y="4318000"/>
          <p14:tracePt t="35761" x="7913688" y="4311650"/>
          <p14:tracePt t="35762" x="7913688" y="4297363"/>
          <p14:tracePt t="35763" x="7926388" y="4283075"/>
          <p14:tracePt t="35764" x="7926388" y="4268788"/>
          <p14:tracePt t="35765" x="7940675" y="4254500"/>
          <p14:tracePt t="35766" x="7948613" y="4246563"/>
          <p14:tracePt t="35767" x="7948613" y="4225925"/>
          <p14:tracePt t="35768" x="7954963" y="4211638"/>
          <p14:tracePt t="35769" x="7969250" y="4197350"/>
          <p14:tracePt t="35770" x="7969250" y="4183063"/>
          <p14:tracePt t="35771" x="7977188" y="4168775"/>
          <p14:tracePt t="35772" x="7983538" y="4154488"/>
          <p14:tracePt t="35773" x="7991475" y="4140200"/>
          <p14:tracePt t="35774" x="7997825" y="4125913"/>
          <p14:tracePt t="35775" x="8005763" y="4105275"/>
          <p14:tracePt t="35776" x="8005763" y="4090988"/>
          <p14:tracePt t="35777" x="8012113" y="4068763"/>
          <p14:tracePt t="35778" x="8020050" y="4054475"/>
          <p14:tracePt t="35779" x="8026400" y="4040188"/>
          <p14:tracePt t="35780" x="8034338" y="4025900"/>
          <p14:tracePt t="35781" x="8040688" y="4005263"/>
          <p14:tracePt t="35782" x="8048625" y="3984625"/>
          <p14:tracePt t="35783" x="8048625" y="3970338"/>
          <p14:tracePt t="35784" x="8054975" y="3956050"/>
          <p14:tracePt t="35785" x="8062913" y="3941763"/>
          <p14:tracePt t="35786" x="8069263" y="3927475"/>
          <p14:tracePt t="35787" x="8069263" y="3898900"/>
          <p14:tracePt t="35788" x="8077200" y="3876675"/>
          <p14:tracePt t="35789" x="8083550" y="3862388"/>
          <p14:tracePt t="35790" x="8091488" y="3848100"/>
          <p14:tracePt t="35791" x="8091488" y="3827463"/>
          <p14:tracePt t="35792" x="8097838" y="3813175"/>
          <p14:tracePt t="35793" x="8105775" y="3792538"/>
          <p14:tracePt t="35794" x="8112125" y="3770313"/>
          <p14:tracePt t="35795" x="8112125" y="3749675"/>
          <p14:tracePt t="35796" x="8112125" y="3735388"/>
          <p14:tracePt t="35797" x="8120063" y="3713163"/>
          <p14:tracePt t="35798" x="8126413" y="3698875"/>
          <p14:tracePt t="35799" x="8132763" y="3678238"/>
          <p14:tracePt t="35800" x="8132763" y="3663950"/>
          <p14:tracePt t="35801" x="8132763" y="3641725"/>
          <p14:tracePt t="35802" x="8132763" y="3627438"/>
          <p14:tracePt t="35803" x="8140700" y="3606800"/>
          <p14:tracePt t="35804" x="8147050" y="3592513"/>
          <p14:tracePt t="35805" x="8147050" y="3571875"/>
          <p14:tracePt t="35806" x="8154988" y="3557588"/>
          <p14:tracePt t="35807" x="8154988" y="3543300"/>
          <p14:tracePt t="35808" x="8154988" y="3529013"/>
          <p14:tracePt t="35809" x="8154988" y="3506788"/>
          <p14:tracePt t="35810" x="8161338" y="3492500"/>
          <p14:tracePt t="35811" x="8161338" y="3471863"/>
          <p14:tracePt t="35812" x="8169275" y="3457575"/>
          <p14:tracePt t="35813" x="8169275" y="3443288"/>
          <p14:tracePt t="35814" x="8175625" y="3435350"/>
          <p14:tracePt t="35815" x="8175625" y="3414713"/>
          <p14:tracePt t="35816" x="8175625" y="3400425"/>
          <p14:tracePt t="35817" x="8175625" y="3386138"/>
          <p14:tracePt t="35818" x="8175625" y="3371850"/>
          <p14:tracePt t="35819" x="8183563" y="3365500"/>
          <p14:tracePt t="35820" x="8183563" y="3343275"/>
          <p14:tracePt t="35821" x="8183563" y="3336925"/>
          <p14:tracePt t="35822" x="8189913" y="3328988"/>
          <p14:tracePt t="35823" x="8189913" y="3314700"/>
          <p14:tracePt t="35824" x="8189913" y="3300413"/>
          <p14:tracePt t="35825" x="8189913" y="3286125"/>
          <p14:tracePt t="35826" x="8189913" y="3279775"/>
          <p14:tracePt t="35827" x="8189913" y="3271838"/>
          <p14:tracePt t="35828" x="8189913" y="3251200"/>
          <p14:tracePt t="35829" x="8189913" y="3243263"/>
          <p14:tracePt t="35830" x="8197850" y="3236913"/>
          <p14:tracePt t="35831" x="8197850" y="3230563"/>
          <p14:tracePt t="35832" x="8197850" y="3216275"/>
          <p14:tracePt t="35833" x="8197850" y="3208338"/>
          <p14:tracePt t="35834" x="8197850" y="3201988"/>
          <p14:tracePt t="35835" x="8204200" y="3187700"/>
          <p14:tracePt t="35836" x="8204200" y="3173413"/>
          <p14:tracePt t="35837" x="8204200" y="3165475"/>
          <p14:tracePt t="35838" x="8204200" y="3159125"/>
          <p14:tracePt t="35839" x="8204200" y="3151188"/>
          <p14:tracePt t="35840" x="8204200" y="3144838"/>
          <p14:tracePt t="35841" x="8204200" y="3130550"/>
          <p14:tracePt t="35842" x="8204200" y="3116263"/>
          <p14:tracePt t="35844" x="8204200" y="3108325"/>
          <p14:tracePt t="35845" x="8204200" y="3094038"/>
          <p14:tracePt t="35846" x="8212138" y="3087688"/>
          <p14:tracePt t="35847" x="8212138" y="3079750"/>
          <p14:tracePt t="35848" x="8212138" y="3065463"/>
          <p14:tracePt t="35849" x="8212138" y="3059113"/>
          <p14:tracePt t="35850" x="8212138" y="3051175"/>
          <p14:tracePt t="35851" x="8212138" y="3044825"/>
          <p14:tracePt t="35852" x="8218488" y="3030538"/>
          <p14:tracePt t="35853" x="8218488" y="3024188"/>
          <p14:tracePt t="35854" x="8218488" y="3016250"/>
          <p14:tracePt t="35855" x="8218488" y="3001963"/>
          <p14:tracePt t="35856" x="8218488" y="2995613"/>
          <p14:tracePt t="35858" x="8218488" y="2981325"/>
          <p14:tracePt t="35859" x="8218488" y="2967038"/>
          <p14:tracePt t="35860" x="8218488" y="2959100"/>
          <p14:tracePt t="35861" x="8218488" y="2952750"/>
          <p14:tracePt t="35862" x="8218488" y="2938463"/>
          <p14:tracePt t="35863" x="8218488" y="2930525"/>
          <p14:tracePt t="35864" x="8218488" y="2924175"/>
          <p14:tracePt t="35865" x="8218488" y="2909888"/>
          <p14:tracePt t="35866" x="8218488" y="2901950"/>
          <p14:tracePt t="35867" x="8218488" y="2895600"/>
          <p14:tracePt t="35868" x="8218488" y="2887663"/>
          <p14:tracePt t="35869" x="8218488" y="2873375"/>
          <p14:tracePt t="35870" x="8226425" y="2867025"/>
          <p14:tracePt t="35871" x="8226425" y="2859088"/>
          <p14:tracePt t="35872" x="8226425" y="2846388"/>
          <p14:tracePt t="35873" x="8226425" y="2832100"/>
          <p14:tracePt t="35874" x="8226425" y="2824163"/>
          <p14:tracePt t="35875" x="8226425" y="2817813"/>
          <p14:tracePt t="35876" x="8226425" y="2803525"/>
          <p14:tracePt t="35877" x="8226425" y="2795588"/>
          <p14:tracePt t="35878" x="8232775" y="2789238"/>
          <p14:tracePt t="35879" x="8232775" y="2781300"/>
          <p14:tracePt t="35880" x="8232775" y="2767013"/>
          <p14:tracePt t="35881" x="8232775" y="2760663"/>
          <p14:tracePt t="35882" x="8232775" y="2752725"/>
          <p14:tracePt t="35883" x="8232775" y="2738438"/>
          <p14:tracePt t="35884" x="8232775" y="2724150"/>
          <p14:tracePt t="35885" x="8232775" y="2717800"/>
          <p14:tracePt t="35886" x="8232775" y="2709863"/>
          <p14:tracePt t="35887" x="8232775" y="2695575"/>
          <p14:tracePt t="35888" x="8232775" y="2689225"/>
          <p14:tracePt t="35889" x="8232775" y="2681288"/>
          <p14:tracePt t="35890" x="8232775" y="2674938"/>
          <p14:tracePt t="35891" x="8232775" y="2660650"/>
          <p14:tracePt t="35892" x="8232775" y="2654300"/>
          <p14:tracePt t="35893" x="8232775" y="2646363"/>
          <p14:tracePt t="35894" x="8232775" y="2632075"/>
          <p14:tracePt t="35895" x="8240713" y="2625725"/>
          <p14:tracePt t="35896" x="8240713" y="2617788"/>
          <p14:tracePt t="35897" x="8240713" y="2603500"/>
          <p14:tracePt t="35898" x="8240713" y="2597150"/>
          <p14:tracePt t="35899" x="8240713" y="2589213"/>
          <p14:tracePt t="35901" x="8240713" y="2582863"/>
          <p14:tracePt t="35901" x="8240713" y="2560638"/>
          <p14:tracePt t="35902" x="8247063" y="2554288"/>
          <p14:tracePt t="35903" x="8247063" y="2546350"/>
          <p14:tracePt t="35904" x="8247063" y="2540000"/>
          <p14:tracePt t="35905" x="8247063" y="2525713"/>
          <p14:tracePt t="35906" x="8247063" y="2517775"/>
          <p14:tracePt t="35907" x="8247063" y="2503488"/>
          <p14:tracePt t="35908" x="8247063" y="2497138"/>
          <p14:tracePt t="35909" x="8247063" y="2482850"/>
          <p14:tracePt t="35910" x="8247063" y="2476500"/>
          <p14:tracePt t="35911" x="8247063" y="2468563"/>
          <p14:tracePt t="35912" x="8247063" y="2462213"/>
          <p14:tracePt t="35913" x="8247063" y="2447925"/>
          <p14:tracePt t="35914" x="8247063" y="2439988"/>
          <p14:tracePt t="35915" x="8247063" y="2425700"/>
          <p14:tracePt t="35916" x="8247063" y="2419350"/>
          <p14:tracePt t="35918" x="8247063" y="2405063"/>
          <p14:tracePt t="35919" x="8247063" y="2390775"/>
          <p14:tracePt t="35920" x="8247063" y="2382838"/>
          <p14:tracePt t="35921" x="8247063" y="2376488"/>
          <p14:tracePt t="35922" x="8247063" y="2368550"/>
          <p14:tracePt t="35923" x="8247063" y="2362200"/>
          <p14:tracePt t="35924" x="8247063" y="2354263"/>
          <p14:tracePt t="35925" x="8247063" y="2339975"/>
          <p14:tracePt t="35927" x="8247063" y="2333625"/>
          <p14:tracePt t="35928" x="8247063" y="2319338"/>
          <p14:tracePt t="35929" x="8247063" y="2311400"/>
          <p14:tracePt t="35930" x="8247063" y="2305050"/>
          <p14:tracePt t="35931" x="8247063" y="2297113"/>
          <p14:tracePt t="35932" x="8247063" y="2290763"/>
          <p14:tracePt t="35933" x="8247063" y="2284413"/>
          <p14:tracePt t="35934" x="8247063" y="2276475"/>
          <p14:tracePt t="35935" x="8247063" y="2270125"/>
          <p14:tracePt t="35936" x="8247063" y="2262188"/>
          <p14:tracePt t="35937" x="8247063" y="2255838"/>
          <p14:tracePt t="35938" x="8247063" y="2247900"/>
          <p14:tracePt t="35939" x="8247063" y="2241550"/>
          <p14:tracePt t="35940" x="8247063" y="2233613"/>
          <p14:tracePt t="35942" x="8247063" y="2219325"/>
          <p14:tracePt t="35944" x="8247063" y="2212975"/>
          <p14:tracePt t="35945" x="8247063" y="2205038"/>
          <p14:tracePt t="35946" x="8247063" y="2198688"/>
          <p14:tracePt t="35947" x="8247063" y="2190750"/>
          <p14:tracePt t="35948" x="8247063" y="2184400"/>
          <p14:tracePt t="35949" x="8247063" y="2176463"/>
          <p14:tracePt t="35950" x="8247063" y="2170113"/>
          <p14:tracePt t="35952" x="8247063" y="2162175"/>
          <p14:tracePt t="35953" x="8247063" y="2155825"/>
          <p14:tracePt t="35954" x="8247063" y="2147888"/>
          <p14:tracePt t="35955" x="8247063" y="2141538"/>
          <p14:tracePt t="35956" x="8247063" y="2133600"/>
          <p14:tracePt t="35958" x="8247063" y="2127250"/>
          <p14:tracePt t="35959" x="8240713" y="2119313"/>
          <p14:tracePt t="35961" x="8240713" y="2112963"/>
          <p14:tracePt t="35962" x="8240713" y="2105025"/>
          <p14:tracePt t="35963" x="8240713" y="2098675"/>
          <p14:tracePt t="35965" x="8240713" y="2092325"/>
          <p14:tracePt t="35966" x="8232775" y="2084388"/>
          <p14:tracePt t="35967" x="8232775" y="2078038"/>
          <p14:tracePt t="35969" x="8232775" y="2070100"/>
          <p14:tracePt t="35970" x="8226425" y="2063750"/>
          <p14:tracePt t="35971" x="8226425" y="2055813"/>
          <p14:tracePt t="35973" x="8226425" y="2049463"/>
          <p14:tracePt t="35975" x="8226425" y="2035175"/>
          <p14:tracePt t="35976" x="8218488" y="2035175"/>
          <p14:tracePt t="35977" x="8218488" y="2027238"/>
          <p14:tracePt t="35979" x="8218488" y="2020888"/>
          <p14:tracePt t="35980" x="8218488" y="2012950"/>
          <p14:tracePt t="35981" x="8212138" y="2012950"/>
          <p14:tracePt t="35982" x="8212138" y="2006600"/>
          <p14:tracePt t="35983" x="8204200" y="1998663"/>
          <p14:tracePt t="35985" x="8204200" y="1992313"/>
          <p14:tracePt t="35986" x="8204200" y="1984375"/>
          <p14:tracePt t="35987" x="8197850" y="1984375"/>
          <p14:tracePt t="35988" x="8197850" y="1978025"/>
          <p14:tracePt t="35990" x="8197850" y="1970088"/>
          <p14:tracePt t="35991" x="8189913" y="1970088"/>
          <p14:tracePt t="35992" x="8189913" y="1963738"/>
          <p14:tracePt t="35993" x="8189913" y="1955800"/>
          <p14:tracePt t="35995" x="8183563" y="1949450"/>
          <p14:tracePt t="35997" x="8175625" y="1941513"/>
          <p14:tracePt t="35998" x="8175625" y="1935163"/>
          <p14:tracePt t="36000" x="8169275" y="1927225"/>
          <p14:tracePt t="36002" x="8169275" y="1920875"/>
          <p14:tracePt t="36003" x="8161338" y="1912938"/>
          <p14:tracePt t="36004" x="8154988" y="1906588"/>
          <p14:tracePt t="36007" x="8147050" y="1900238"/>
          <p14:tracePt t="36009" x="8147050" y="1885950"/>
          <p14:tracePt t="36010" x="8140700" y="1885950"/>
          <p14:tracePt t="36012" x="8132763" y="1878013"/>
          <p14:tracePt t="36013" x="8126413" y="1878013"/>
          <p14:tracePt t="36014" x="8126413" y="1871663"/>
          <p14:tracePt t="36015" x="8120063" y="1871663"/>
          <p14:tracePt t="36016" x="8120063" y="1863725"/>
          <p14:tracePt t="36017" x="8112125" y="1857375"/>
          <p14:tracePt t="36019" x="8105775" y="1849438"/>
          <p14:tracePt t="36020" x="8097838" y="1849438"/>
          <p14:tracePt t="36021" x="8097838" y="1843088"/>
          <p14:tracePt t="36022" x="8091488" y="1835150"/>
          <p14:tracePt t="36023" x="8091488" y="1828800"/>
          <p14:tracePt t="36024" x="8083550" y="1828800"/>
          <p14:tracePt t="36025" x="8083550" y="1820863"/>
          <p14:tracePt t="36026" x="8077200" y="1820863"/>
          <p14:tracePt t="36027" x="8069263" y="1814513"/>
          <p14:tracePt t="36028" x="8062913" y="1806575"/>
          <p14:tracePt t="36030" x="8048625" y="1800225"/>
          <p14:tracePt t="36032" x="8040688" y="1792288"/>
          <p14:tracePt t="36034" x="8026400" y="1785938"/>
          <p14:tracePt t="36035" x="8020050" y="1778000"/>
          <p14:tracePt t="36036" x="8012113" y="1778000"/>
          <p14:tracePt t="36037" x="8005763" y="1771650"/>
          <p14:tracePt t="36038" x="8005763" y="1763713"/>
          <p14:tracePt t="36039" x="7991475" y="1763713"/>
          <p14:tracePt t="36040" x="7983538" y="1757363"/>
          <p14:tracePt t="36041" x="7977188" y="1757363"/>
          <p14:tracePt t="36042" x="7969250" y="1749425"/>
          <p14:tracePt t="36043" x="7969250" y="1743075"/>
          <p14:tracePt t="36044" x="7954963" y="1743075"/>
          <p14:tracePt t="36046" x="7940675" y="1728788"/>
          <p14:tracePt t="36047" x="7934325" y="1728788"/>
          <p14:tracePt t="36048" x="7926388" y="1728788"/>
          <p14:tracePt t="36049" x="7920038" y="1720850"/>
          <p14:tracePt t="36050" x="7913688" y="1720850"/>
          <p14:tracePt t="36051" x="7905750" y="1714500"/>
          <p14:tracePt t="36052" x="7899400" y="1708150"/>
          <p14:tracePt t="36053" x="7885113" y="1708150"/>
          <p14:tracePt t="36054" x="7885113" y="1700213"/>
          <p14:tracePt t="36055" x="7870825" y="1693863"/>
          <p14:tracePt t="36056" x="7862888" y="1693863"/>
          <p14:tracePt t="36057" x="7856538" y="1693863"/>
          <p14:tracePt t="36058" x="7842250" y="1679575"/>
          <p14:tracePt t="36060" x="7834313" y="1679575"/>
          <p14:tracePt t="36061" x="7820025" y="1671638"/>
          <p14:tracePt t="36062" x="7813675" y="1665288"/>
          <p14:tracePt t="36063" x="7805738" y="1665288"/>
          <p14:tracePt t="36064" x="7799388" y="1657350"/>
          <p14:tracePt t="36065" x="7791450" y="1657350"/>
          <p14:tracePt t="36066" x="7777163" y="1657350"/>
          <p14:tracePt t="36067" x="7777163" y="1651000"/>
          <p14:tracePt t="36068" x="7770813" y="1643063"/>
          <p14:tracePt t="36069" x="7756525" y="1643063"/>
          <p14:tracePt t="36070" x="7748588" y="1636713"/>
          <p14:tracePt t="36071" x="7742238" y="1628775"/>
          <p14:tracePt t="36072" x="7734300" y="1628775"/>
          <p14:tracePt t="36073" x="7727950" y="1628775"/>
          <p14:tracePt t="36074" x="7721600" y="1622425"/>
          <p14:tracePt t="36075" x="7713663" y="1622425"/>
          <p14:tracePt t="36076" x="7707313" y="1614488"/>
          <p14:tracePt t="36077" x="7693025" y="1608138"/>
          <p14:tracePt t="36079" x="7678738" y="1608138"/>
          <p14:tracePt t="36080" x="7678738" y="1600200"/>
          <p14:tracePt t="36081" x="7670800" y="1600200"/>
          <p14:tracePt t="36082" x="7664450" y="1593850"/>
          <p14:tracePt t="36083" x="7656513" y="1585913"/>
          <p14:tracePt t="36084" x="7650163" y="1585913"/>
          <p14:tracePt t="36085" x="7642225" y="1585913"/>
          <p14:tracePt t="36086" x="7635875" y="1579563"/>
          <p14:tracePt t="36087" x="7635875" y="1571625"/>
          <p14:tracePt t="36088" x="7621588" y="1571625"/>
          <p14:tracePt t="36089" x="7613650" y="1565275"/>
          <p14:tracePt t="36091" x="7607300" y="1565275"/>
          <p14:tracePt t="36092" x="7599363" y="1557338"/>
          <p14:tracePt t="36093" x="7593013" y="1550988"/>
          <p14:tracePt t="36095" x="7578725" y="1550988"/>
          <p14:tracePt t="36096" x="7578725" y="1543050"/>
          <p14:tracePt t="36097" x="7570788" y="1543050"/>
          <p14:tracePt t="36098" x="7570788" y="1536700"/>
          <p14:tracePt t="36099" x="7556500" y="1536700"/>
          <p14:tracePt t="36101" x="7550150" y="1528763"/>
          <p14:tracePt t="36102" x="7542213" y="1522413"/>
          <p14:tracePt t="36103" x="7535863" y="1522413"/>
          <p14:tracePt t="36105" x="7527925" y="1516063"/>
          <p14:tracePt t="36107" x="7521575" y="1508125"/>
          <p14:tracePt t="36108" x="7515225" y="1508125"/>
          <p14:tracePt t="36109" x="7507288" y="1501775"/>
          <p14:tracePt t="36111" x="7500938" y="1501775"/>
          <p14:tracePt t="36112" x="7500938" y="1493838"/>
          <p14:tracePt t="36113" x="7493000" y="1493838"/>
          <p14:tracePt t="36115" x="7486650" y="1487488"/>
          <p14:tracePt t="36116" x="7478713" y="1487488"/>
          <p14:tracePt t="36118" x="7472363" y="1479550"/>
          <p14:tracePt t="36119" x="7464425" y="1473200"/>
          <p14:tracePt t="36120" x="7458075" y="1473200"/>
          <p14:tracePt t="36122" x="7450138" y="1465263"/>
          <p14:tracePt t="36124" x="7443788" y="1465263"/>
          <p14:tracePt t="36126" x="7435850" y="1458913"/>
          <p14:tracePt t="36128" x="7429500" y="1458913"/>
          <p14:tracePt t="36129" x="7429500" y="1450975"/>
          <p14:tracePt t="36130" x="7421563" y="1444625"/>
          <p14:tracePt t="36132" x="7415213" y="1444625"/>
          <p14:tracePt t="36134" x="7407275" y="1436688"/>
          <p14:tracePt t="36135" x="7400925" y="1436688"/>
          <p14:tracePt t="36137" x="7392988" y="1436688"/>
          <p14:tracePt t="36138" x="7392988" y="1430338"/>
          <p14:tracePt t="36139" x="7386638" y="1430338"/>
          <p14:tracePt t="36141" x="7386638" y="1422400"/>
          <p14:tracePt t="36142" x="7378700" y="1422400"/>
          <p14:tracePt t="36143" x="7372350" y="1416050"/>
          <p14:tracePt t="36145" x="7364413" y="1416050"/>
          <p14:tracePt t="36147" x="7358063" y="1408113"/>
          <p14:tracePt t="36149" x="7350125" y="1408113"/>
          <p14:tracePt t="36150" x="7343775" y="1408113"/>
          <p14:tracePt t="36152" x="7335838" y="1401763"/>
          <p14:tracePt t="36154" x="7329488" y="1401763"/>
          <p14:tracePt t="36156" x="7329488" y="1393825"/>
          <p14:tracePt t="36157" x="7321550" y="1393825"/>
          <p14:tracePt t="36159" x="7315200" y="1387475"/>
          <p14:tracePt t="36160" x="7308850" y="1387475"/>
          <p14:tracePt t="36163" x="7300913" y="1387475"/>
          <p14:tracePt t="36165" x="7294563" y="1379538"/>
          <p14:tracePt t="36167" x="7286625" y="1379538"/>
          <p14:tracePt t="36169" x="7280275" y="1379538"/>
          <p14:tracePt t="36171" x="7272338" y="1373188"/>
          <p14:tracePt t="36174" x="7265988" y="1373188"/>
          <p14:tracePt t="36178" x="7258050" y="1373188"/>
          <p14:tracePt t="36178" x="7251700" y="1373188"/>
          <p14:tracePt t="36180" x="7251700" y="1365250"/>
          <p14:tracePt t="36182" x="7243763" y="1365250"/>
          <p14:tracePt t="36185" x="7237413" y="1365250"/>
          <p14:tracePt t="36188" x="7229475" y="1365250"/>
          <p14:tracePt t="36189" x="7229475" y="1358900"/>
          <p14:tracePt t="36190" x="7223125" y="1358900"/>
          <p14:tracePt t="36194" x="7215188" y="1358900"/>
          <p14:tracePt t="36195" x="7215188" y="1350963"/>
          <p14:tracePt t="36198" x="7208838" y="1350963"/>
          <p14:tracePt t="36204" x="7200900" y="1350963"/>
          <p14:tracePt t="36207" x="7194550" y="1350963"/>
          <p14:tracePt t="36215" x="7194550" y="1344613"/>
          <p14:tracePt t="36217" x="7186613" y="1344613"/>
          <p14:tracePt t="41127" x="7180263" y="1344613"/>
          <p14:tracePt t="41128" x="7180263" y="1350963"/>
          <p14:tracePt t="41129" x="7180263" y="1358900"/>
          <p14:tracePt t="41132" x="7172325" y="1365250"/>
          <p14:tracePt t="41133" x="7165975" y="1365250"/>
          <p14:tracePt t="41134" x="7165975" y="1373188"/>
          <p14:tracePt t="41135" x="7165975" y="1379538"/>
          <p14:tracePt t="41136" x="7158038" y="1387475"/>
          <p14:tracePt t="41137" x="7158038" y="1393825"/>
          <p14:tracePt t="41138" x="7151688" y="1393825"/>
          <p14:tracePt t="41139" x="7143750" y="1408113"/>
          <p14:tracePt t="41141" x="7137400" y="1416050"/>
          <p14:tracePt t="41142" x="7129463" y="1436688"/>
          <p14:tracePt t="41143" x="7123113" y="1436688"/>
          <p14:tracePt t="41144" x="7115175" y="1450975"/>
          <p14:tracePt t="41145" x="7108825" y="1465263"/>
          <p14:tracePt t="41146" x="7108825" y="1473200"/>
          <p14:tracePt t="41147" x="7094538" y="1479550"/>
          <p14:tracePt t="41148" x="7088188" y="1501775"/>
          <p14:tracePt t="41149" x="7073900" y="1516063"/>
          <p14:tracePt t="41150" x="7065963" y="1522413"/>
          <p14:tracePt t="41151" x="7059613" y="1543050"/>
          <p14:tracePt t="41152" x="7045325" y="1557338"/>
          <p14:tracePt t="41153" x="7037388" y="1571625"/>
          <p14:tracePt t="41154" x="7016750" y="1593850"/>
          <p14:tracePt t="41155" x="7008813" y="1614488"/>
          <p14:tracePt t="41156" x="6994525" y="1628775"/>
          <p14:tracePt t="41157" x="6988175" y="1643063"/>
          <p14:tracePt t="41158" x="6973888" y="1657350"/>
          <p14:tracePt t="41159" x="6959600" y="1685925"/>
          <p14:tracePt t="41160" x="6937375" y="1708150"/>
          <p14:tracePt t="41161" x="6931025" y="1720850"/>
          <p14:tracePt t="41162" x="6908800" y="1749425"/>
          <p14:tracePt t="41163" x="6902450" y="1771650"/>
          <p14:tracePt t="41164" x="6881813" y="1785938"/>
          <p14:tracePt t="41165" x="6867525" y="1814513"/>
          <p14:tracePt t="41166" x="6845300" y="1843088"/>
          <p14:tracePt t="41167" x="6824663" y="1871663"/>
          <p14:tracePt t="41168" x="6810375" y="1885950"/>
          <p14:tracePt t="41169" x="6796088" y="1912938"/>
          <p14:tracePt t="41170" x="6773863" y="1935163"/>
          <p14:tracePt t="41171" x="6753225" y="1963738"/>
          <p14:tracePt t="41172" x="6724650" y="1992313"/>
          <p14:tracePt t="41173" x="6710363" y="2020888"/>
          <p14:tracePt t="41174" x="6689725" y="2041525"/>
          <p14:tracePt t="41175" x="6667500" y="2070100"/>
          <p14:tracePt t="41176" x="6646863" y="2092325"/>
          <p14:tracePt t="41177" x="6624638" y="2119313"/>
          <p14:tracePt t="41178" x="6596063" y="2155825"/>
          <p14:tracePt t="41179" x="6575425" y="2176463"/>
          <p14:tracePt t="41180" x="6553200" y="2212975"/>
          <p14:tracePt t="41181" x="6532563" y="2241550"/>
          <p14:tracePt t="41182" x="6503988" y="2262188"/>
          <p14:tracePt t="41183" x="6483350" y="2290763"/>
          <p14:tracePt t="41184" x="6446838" y="2325688"/>
          <p14:tracePt t="41185" x="6426200" y="2347913"/>
          <p14:tracePt t="41186" x="6403975" y="2376488"/>
          <p14:tracePt t="41187" x="6383338" y="2397125"/>
          <p14:tracePt t="41188" x="6354763" y="2425700"/>
          <p14:tracePt t="41189" x="6326188" y="2447925"/>
          <p14:tracePt t="41190" x="6291263" y="2482850"/>
          <p14:tracePt t="41191" x="6269038" y="2511425"/>
          <p14:tracePt t="41192" x="6240463" y="2540000"/>
          <p14:tracePt t="41193" x="6219825" y="2560638"/>
          <p14:tracePt t="41194" x="6191250" y="2589213"/>
          <p14:tracePt t="41195" x="6162675" y="2611438"/>
          <p14:tracePt t="41196" x="6126163" y="2646363"/>
          <p14:tracePt t="41197" x="6105525" y="2674938"/>
          <p14:tracePt t="41198" x="6076950" y="2703513"/>
          <p14:tracePt t="41199" x="6042025" y="2738438"/>
          <p14:tracePt t="41200" x="6019800" y="2752725"/>
          <p14:tracePt t="41201" x="5991225" y="2781300"/>
          <p14:tracePt t="41202" x="5948363" y="2824163"/>
          <p14:tracePt t="41203" x="5919788" y="2852738"/>
          <p14:tracePt t="41204" x="5892800" y="2873375"/>
          <p14:tracePt t="41205" x="5864225" y="2901950"/>
          <p14:tracePt t="41206" x="5827713" y="2930525"/>
          <p14:tracePt t="41207" x="5799138" y="2959100"/>
          <p14:tracePt t="41208" x="5756275" y="2995613"/>
          <p14:tracePt t="41209" x="5727700" y="3016250"/>
          <p14:tracePt t="41210" x="5692775" y="3044825"/>
          <p14:tracePt t="41211" x="5657850" y="3073400"/>
          <p14:tracePt t="41212" x="5621338" y="3101975"/>
          <p14:tracePt t="41213" x="5586413" y="3130550"/>
          <p14:tracePt t="41214" x="5543550" y="3173413"/>
          <p14:tracePt t="41215" x="5507038" y="3201988"/>
          <p14:tracePt t="41216" x="5480050" y="3230563"/>
          <p14:tracePt t="41217" x="5443538" y="3257550"/>
          <p14:tracePt t="41218" x="5408613" y="3279775"/>
          <p14:tracePt t="41219" x="5372100" y="3308350"/>
          <p14:tracePt t="41220" x="5329238" y="3343275"/>
          <p14:tracePt t="41221" x="5294313" y="3379788"/>
          <p14:tracePt t="41222" x="5259388" y="3408363"/>
          <p14:tracePt t="41223" x="5222875" y="3435350"/>
          <p14:tracePt t="41224" x="5194300" y="3463925"/>
          <p14:tracePt t="41225" x="5159375" y="3492500"/>
          <p14:tracePt t="41226" x="5116513" y="3535363"/>
          <p14:tracePt t="41227" x="5080000" y="3563938"/>
          <p14:tracePt t="41228" x="5038725" y="3592513"/>
          <p14:tracePt t="41229" x="5002213" y="3621088"/>
          <p14:tracePt t="41230" x="4967288" y="3641725"/>
          <p14:tracePt t="41231" x="4930775" y="3670300"/>
          <p14:tracePt t="41232" x="4887913" y="3706813"/>
          <p14:tracePt t="41233" x="4852988" y="3735388"/>
          <p14:tracePt t="41234" x="4824413" y="3763963"/>
          <p14:tracePt t="41235" x="4789488" y="3792538"/>
          <p14:tracePt t="41236" x="4752975" y="3819525"/>
          <p14:tracePt t="41237" x="4718050" y="3848100"/>
          <p14:tracePt t="41238" x="4675188" y="3884613"/>
          <p14:tracePt t="41239" x="4640263" y="3913188"/>
          <p14:tracePt t="41240" x="4611688" y="3933825"/>
          <p14:tracePt t="41241" x="4575175" y="3962400"/>
          <p14:tracePt t="41242" x="4540250" y="3990975"/>
          <p14:tracePt t="41243" x="4503738" y="4019550"/>
          <p14:tracePt t="41244" x="4462463" y="4048125"/>
          <p14:tracePt t="41245" x="4425950" y="4076700"/>
          <p14:tracePt t="41246" x="4405313" y="4097338"/>
          <p14:tracePt t="41247" x="4368800" y="4119563"/>
          <p14:tracePt t="41248" x="4333875" y="4148138"/>
          <p14:tracePt t="41249" x="4311650" y="4168775"/>
          <p14:tracePt t="41250" x="4268788" y="4203700"/>
          <p14:tracePt t="41251" x="4241800" y="4217988"/>
          <p14:tracePt t="41252" x="4205288" y="4240213"/>
          <p14:tracePt t="41253" x="4184650" y="4268788"/>
          <p14:tracePt t="41254" x="4148138" y="4289425"/>
          <p14:tracePt t="41255" x="4127500" y="4303713"/>
          <p14:tracePt t="41256" x="4090988" y="4332288"/>
          <p14:tracePt t="41257" x="4064000" y="4354513"/>
          <p14:tracePt t="41258" x="4041775" y="4368800"/>
          <p14:tracePt t="41259" x="4013200" y="4389438"/>
          <p14:tracePt t="41260" x="3992563" y="4403725"/>
          <p14:tracePt t="41261" x="3970338" y="4424363"/>
          <p14:tracePt t="41262" x="3935413" y="4452938"/>
          <p14:tracePt t="41263" x="3906838" y="4467225"/>
          <p14:tracePt t="41264" x="3892550" y="4481513"/>
          <p14:tracePt t="41265" x="3870325" y="4495800"/>
          <p14:tracePt t="41266" x="3843338" y="4510088"/>
          <p14:tracePt t="41267" x="3829050" y="4524375"/>
          <p14:tracePt t="41268" x="3792538" y="4546600"/>
          <p14:tracePt t="41269" x="3778250" y="4560888"/>
          <p14:tracePt t="41270" x="3763963" y="4567238"/>
          <p14:tracePt t="41271" x="3743325" y="4587875"/>
          <p14:tracePt t="41272" x="3721100" y="4595813"/>
          <p14:tracePt t="41273" x="3706813" y="4610100"/>
          <p14:tracePt t="41274" x="3686175" y="4616450"/>
          <p14:tracePt t="41275" x="3671888" y="4630738"/>
          <p14:tracePt t="41276" x="3651250" y="4638675"/>
          <p14:tracePt t="41277" x="3643313" y="4652963"/>
          <p14:tracePt t="41278" x="3629025" y="4659313"/>
          <p14:tracePt t="41279" x="3614738" y="4667250"/>
          <p14:tracePt t="41280" x="3594100" y="4673600"/>
          <p14:tracePt t="41281" x="3579813" y="4687888"/>
          <p14:tracePt t="41282" x="3571875" y="4695825"/>
          <p14:tracePt t="41283" x="3551238" y="4702175"/>
          <p14:tracePt t="41284" x="3543300" y="4710113"/>
          <p14:tracePt t="41285" x="3529013" y="4716463"/>
          <p14:tracePt t="41286" x="3514725" y="4730750"/>
          <p14:tracePt t="41287" x="3500438" y="4730750"/>
          <p14:tracePt t="41288" x="3494088" y="4745038"/>
          <p14:tracePt t="41289" x="3479800" y="4745038"/>
          <p14:tracePt t="41290" x="3471863" y="4752975"/>
          <p14:tracePt t="41291" x="3465513" y="4765675"/>
          <p14:tracePt t="41292" x="3451225" y="4765675"/>
          <p14:tracePt t="41293" x="3436938" y="4773613"/>
          <p14:tracePt t="41294" x="3430588" y="4779963"/>
          <p14:tracePt t="41295" x="3422650" y="4787900"/>
          <p14:tracePt t="41296" x="3416300" y="4794250"/>
          <p14:tracePt t="41297" x="3402013" y="4794250"/>
          <p14:tracePt t="41298" x="3394075" y="4802188"/>
          <p14:tracePt t="41299" x="3387725" y="4808538"/>
          <p14:tracePt t="41300" x="3379788" y="4808538"/>
          <p14:tracePt t="41301" x="3373438" y="4816475"/>
          <p14:tracePt t="41302" x="3365500" y="4822825"/>
          <p14:tracePt t="41303" x="3359150" y="4830763"/>
          <p14:tracePt t="41304" x="3351213" y="4837113"/>
          <p14:tracePt t="41305" x="3344863" y="4837113"/>
          <p14:tracePt t="41306" x="3336925" y="4845050"/>
          <p14:tracePt t="41308" x="3322638" y="4851400"/>
          <p14:tracePt t="41309" x="3322638" y="4859338"/>
          <p14:tracePt t="41310" x="3316288" y="4859338"/>
          <p14:tracePt t="41311" x="3316288" y="4865688"/>
          <p14:tracePt t="41312" x="3308350" y="4873625"/>
          <p14:tracePt t="41313" x="3308350" y="4879975"/>
          <p14:tracePt t="41314" x="3302000" y="4879975"/>
          <p14:tracePt t="41315" x="3294063" y="4887913"/>
          <p14:tracePt t="41317" x="3287713" y="4894263"/>
          <p14:tracePt t="41318" x="3287713" y="4902200"/>
          <p14:tracePt t="41319" x="3279775" y="4908550"/>
          <p14:tracePt t="41320" x="3273425" y="4916488"/>
          <p14:tracePt t="41322" x="3273425" y="4922838"/>
          <p14:tracePt t="41323" x="3265488" y="4930775"/>
          <p14:tracePt t="41324" x="3265488" y="4937125"/>
          <p14:tracePt t="41325" x="3259138" y="4945063"/>
          <p14:tracePt t="41326" x="3259138" y="4951413"/>
          <p14:tracePt t="41327" x="3251200" y="4957763"/>
          <p14:tracePt t="41329" x="3251200" y="4972050"/>
          <p14:tracePt t="41330" x="3244850" y="4972050"/>
          <p14:tracePt t="41331" x="3244850" y="4979988"/>
          <p14:tracePt t="41332" x="3244850" y="4986338"/>
          <p14:tracePt t="41333" x="3238500" y="4994275"/>
          <p14:tracePt t="41334" x="3238500" y="5008563"/>
          <p14:tracePt t="41335" x="3230563" y="5014913"/>
          <p14:tracePt t="41336" x="3230563" y="5022850"/>
          <p14:tracePt t="41337" x="3230563" y="5029200"/>
          <p14:tracePt t="41338" x="3224213" y="5037138"/>
          <p14:tracePt t="41339" x="3224213" y="5043488"/>
          <p14:tracePt t="41340" x="3216275" y="5051425"/>
          <p14:tracePt t="41341" x="3216275" y="5057775"/>
          <p14:tracePt t="41342" x="3216275" y="5072063"/>
          <p14:tracePt t="41343" x="3209925" y="5080000"/>
          <p14:tracePt t="41344" x="3209925" y="5086350"/>
          <p14:tracePt t="41345" x="3209925" y="5094288"/>
          <p14:tracePt t="41346" x="3209925" y="5100638"/>
          <p14:tracePt t="41347" x="3201988" y="5114925"/>
          <p14:tracePt t="41348" x="3201988" y="5122863"/>
          <p14:tracePt t="41349" x="3195638" y="5129213"/>
          <p14:tracePt t="41350" x="3195638" y="5137150"/>
          <p14:tracePt t="41833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Simulation Approaches</a:t>
            </a:r>
            <a:endParaRPr/>
          </a:p>
        </p:txBody>
      </p:sp>
      <p:sp>
        <p:nvSpPr>
          <p:cNvPr id="191" name="Google Shape;191;p29"/>
          <p:cNvSpPr txBox="1">
            <a:spLocks noGrp="1"/>
          </p:cNvSpPr>
          <p:nvPr>
            <p:ph type="body" idx="1"/>
          </p:nvPr>
        </p:nvSpPr>
        <p:spPr>
          <a:xfrm>
            <a:off x="571500" y="1464675"/>
            <a:ext cx="3333600" cy="31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DER - Discrete Elastic Rod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Assumptions:</a:t>
            </a:r>
            <a:endParaRPr sz="1600">
              <a:solidFill>
                <a:schemeClr val="dk1"/>
              </a:solidFill>
              <a:highlight>
                <a:srgbClr val="FFC800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600">
                <a:solidFill>
                  <a:schemeClr val="dk1"/>
                </a:solidFill>
              </a:rPr>
              <a:t>Force can contain z-component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Under current conditions, the z-component maybe negligible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pic>
        <p:nvPicPr>
          <p:cNvPr id="192" name="Google Shape;192;p29"/>
          <p:cNvPicPr preferRelativeResize="0"/>
          <p:nvPr/>
        </p:nvPicPr>
        <p:blipFill rotWithShape="1">
          <a:blip r:embed="rId5">
            <a:alphaModFix/>
          </a:blip>
          <a:srcRect l="20234" t="10797" r="48398" b="45058"/>
          <a:stretch/>
        </p:blipFill>
        <p:spPr>
          <a:xfrm>
            <a:off x="4240050" y="1464675"/>
            <a:ext cx="3599411" cy="3104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0580EC4E-EC35-7467-CCA3-43B07B5C5E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16"/>
    </mc:Choice>
    <mc:Fallback>
      <p:transition spd="slow" advTm="300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Phases of simulation</a:t>
            </a:r>
            <a:endParaRPr/>
          </a:p>
        </p:txBody>
      </p:sp>
      <p:sp>
        <p:nvSpPr>
          <p:cNvPr id="198" name="Google Shape;198;p30"/>
          <p:cNvSpPr txBox="1"/>
          <p:nvPr/>
        </p:nvSpPr>
        <p:spPr>
          <a:xfrm>
            <a:off x="1047600" y="1371150"/>
            <a:ext cx="3524400" cy="30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Phase I: </a:t>
            </a:r>
            <a:endParaRPr sz="18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Bending the card until it reaches a designated equilibrium form</a:t>
            </a:r>
            <a:endParaRPr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-"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Top node fixed in the x and y directions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-"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Bottom node fixed in the x direction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id="199" name="Google Shape;199;p30"/>
          <p:cNvPicPr preferRelativeResize="0"/>
          <p:nvPr/>
        </p:nvPicPr>
        <p:blipFill/>
        <p:spPr>
          <a:xfrm>
            <a:off x="5447650" y="1363750"/>
            <a:ext cx="3124849" cy="3124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0"/>
          <p:cNvPicPr preferRelativeResize="0"/>
          <p:nvPr/>
        </p:nvPicPr>
        <p:blipFill rotWithShape="1">
          <a:blip r:embed="rId5">
            <a:alphaModFix/>
          </a:blip>
          <a:srcRect l="24421" t="12909" r="50953" b="48347"/>
          <a:stretch/>
        </p:blipFill>
        <p:spPr>
          <a:xfrm>
            <a:off x="5447650" y="1289650"/>
            <a:ext cx="3124849" cy="313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2A822E7C-D97E-9132-7CF9-8E2DC8E519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542"/>
    </mc:Choice>
    <mc:Fallback>
      <p:transition spd="slow" advTm="295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303" x="3832225" y="4897438"/>
          <p14:tracePt t="15478" x="3800475" y="5122863"/>
          <p14:tracePt t="15479" x="3821113" y="5114925"/>
          <p14:tracePt t="15480" x="3843338" y="5100638"/>
          <p14:tracePt t="15481" x="3870325" y="5086350"/>
          <p14:tracePt t="15482" x="3892550" y="5080000"/>
          <p14:tracePt t="15483" x="3913188" y="5065713"/>
          <p14:tracePt t="15484" x="3941763" y="5051425"/>
          <p14:tracePt t="15485" x="3963988" y="5043488"/>
          <p14:tracePt t="15486" x="3984625" y="5029200"/>
          <p14:tracePt t="15487" x="4006850" y="5014913"/>
          <p14:tracePt t="15488" x="4035425" y="5000625"/>
          <p14:tracePt t="15489" x="4076700" y="4986338"/>
          <p14:tracePt t="15490" x="4098925" y="4965700"/>
          <p14:tracePt t="15491" x="4127500" y="4957763"/>
          <p14:tracePt t="15492" x="4148138" y="4945063"/>
          <p14:tracePt t="15493" x="4191000" y="4922838"/>
          <p14:tracePt t="15494" x="4213225" y="4908550"/>
          <p14:tracePt t="15495" x="4233863" y="4894263"/>
          <p14:tracePt t="15496" x="4262438" y="4879975"/>
          <p14:tracePt t="15497" x="4291013" y="4859338"/>
          <p14:tracePt t="15498" x="4319588" y="4851400"/>
          <p14:tracePt t="15499" x="4348163" y="4830763"/>
          <p14:tracePt t="15500" x="4376738" y="4816475"/>
          <p14:tracePt t="15501" x="4411663" y="4787900"/>
          <p14:tracePt t="15502" x="4440238" y="4773613"/>
          <p14:tracePt t="15503" x="4468813" y="4759325"/>
          <p14:tracePt t="15504" x="4497388" y="4745038"/>
          <p14:tracePt t="15505" x="4525963" y="4724400"/>
          <p14:tracePt t="15506" x="4560888" y="4710113"/>
          <p14:tracePt t="15507" x="4597400" y="4687888"/>
          <p14:tracePt t="15508" x="4625975" y="4667250"/>
          <p14:tracePt t="15509" x="4654550" y="4645025"/>
          <p14:tracePt t="15510" x="4689475" y="4630738"/>
          <p14:tracePt t="15511" x="4710113" y="4610100"/>
          <p14:tracePt t="15512" x="4752975" y="4581525"/>
          <p14:tracePt t="15513" x="4789488" y="4560888"/>
          <p14:tracePt t="15514" x="4824413" y="4538663"/>
          <p14:tracePt t="15515" x="4846638" y="4524375"/>
          <p14:tracePt t="15516" x="4881563" y="4495800"/>
          <p14:tracePt t="15517" x="4916488" y="4475163"/>
          <p14:tracePt t="15518" x="4945063" y="4452938"/>
          <p14:tracePt t="15519" x="4987925" y="4424363"/>
          <p14:tracePt t="15520" x="5024438" y="4395788"/>
          <p14:tracePt t="15521" x="5053013" y="4381500"/>
          <p14:tracePt t="15522" x="5080000" y="4354513"/>
          <p14:tracePt t="15523" x="5137150" y="4325938"/>
          <p14:tracePt t="15524" x="5159375" y="4297363"/>
          <p14:tracePt t="15525" x="5194300" y="4275138"/>
          <p14:tracePt t="15526" x="5230813" y="4254500"/>
          <p14:tracePt t="15527" x="5259388" y="4232275"/>
          <p14:tracePt t="15528" x="5294313" y="4203700"/>
          <p14:tracePt t="15529" x="5329238" y="4176713"/>
          <p14:tracePt t="15530" x="5365750" y="4154488"/>
          <p14:tracePt t="15531" x="5408613" y="4119563"/>
          <p14:tracePt t="15532" x="5429250" y="4105275"/>
          <p14:tracePt t="15533" x="5465763" y="4076700"/>
          <p14:tracePt t="15534" x="5500688" y="4048125"/>
          <p14:tracePt t="15535" x="5535613" y="4019550"/>
          <p14:tracePt t="15536" x="5564188" y="3998913"/>
          <p14:tracePt t="15537" x="5614988" y="3962400"/>
          <p14:tracePt t="15538" x="5635625" y="3933825"/>
          <p14:tracePt t="15539" x="5672138" y="3919538"/>
          <p14:tracePt t="15540" x="5707063" y="3890963"/>
          <p14:tracePt t="15541" x="5735638" y="3862388"/>
          <p14:tracePt t="15542" x="5770563" y="3833813"/>
          <p14:tracePt t="15543" x="5807075" y="3806825"/>
          <p14:tracePt t="15544" x="5835650" y="3784600"/>
          <p14:tracePt t="15545" x="5864225" y="3756025"/>
          <p14:tracePt t="15546" x="5899150" y="3735388"/>
          <p14:tracePt t="15547" x="5927725" y="3706813"/>
          <p14:tracePt t="15548" x="5948363" y="3684588"/>
          <p14:tracePt t="15549" x="5991225" y="3656013"/>
          <p14:tracePt t="15550" x="6019800" y="3627438"/>
          <p14:tracePt t="15551" x="6056313" y="3606800"/>
          <p14:tracePt t="15552" x="6076950" y="3586163"/>
          <p14:tracePt t="15553" x="6105525" y="3557588"/>
          <p14:tracePt t="15554" x="6148388" y="3529013"/>
          <p14:tracePt t="15555" x="6176963" y="3506788"/>
          <p14:tracePt t="15556" x="6197600" y="3486150"/>
          <p14:tracePt t="15557" x="6226175" y="3457575"/>
          <p14:tracePt t="15558" x="6248400" y="3443288"/>
          <p14:tracePt t="15559" x="6276975" y="3422650"/>
          <p14:tracePt t="15560" x="6297613" y="3394075"/>
          <p14:tracePt t="15561" x="6332538" y="3371850"/>
          <p14:tracePt t="15562" x="6354763" y="3351213"/>
          <p14:tracePt t="15563" x="6383338" y="3322638"/>
          <p14:tracePt t="15564" x="6411913" y="3308350"/>
          <p14:tracePt t="15565" x="6432550" y="3286125"/>
          <p14:tracePt t="15566" x="6446838" y="3271838"/>
          <p14:tracePt t="15567" x="6483350" y="3243263"/>
          <p14:tracePt t="15568" x="6510338" y="3222625"/>
          <p14:tracePt t="15569" x="6524625" y="3208338"/>
          <p14:tracePt t="15570" x="6553200" y="3179763"/>
          <p14:tracePt t="15571" x="6575425" y="3165475"/>
          <p14:tracePt t="15572" x="6604000" y="3136900"/>
          <p14:tracePt t="15573" x="6618288" y="3130550"/>
          <p14:tracePt t="15574" x="6638925" y="3108325"/>
          <p14:tracePt t="15575" x="6661150" y="3094038"/>
          <p14:tracePt t="15576" x="6675438" y="3079750"/>
          <p14:tracePt t="15577" x="6689725" y="3059113"/>
          <p14:tracePt t="15578" x="6704013" y="3044825"/>
          <p14:tracePt t="15579" x="6731000" y="3024188"/>
          <p14:tracePt t="15580" x="6745288" y="3009900"/>
          <p14:tracePt t="15581" x="6773863" y="2995613"/>
          <p14:tracePt t="15582" x="6788150" y="2981325"/>
          <p14:tracePt t="15583" x="6796088" y="2973388"/>
          <p14:tracePt t="15584" x="6824663" y="2944813"/>
          <p14:tracePt t="15585" x="6831013" y="2938463"/>
          <p14:tracePt t="15586" x="6845300" y="2924175"/>
          <p14:tracePt t="15587" x="6867525" y="2909888"/>
          <p14:tracePt t="15588" x="6881813" y="2895600"/>
          <p14:tracePt t="15589" x="6888163" y="2881313"/>
          <p14:tracePt t="15590" x="6908800" y="2873375"/>
          <p14:tracePt t="15591" x="6923088" y="2859088"/>
          <p14:tracePt t="15592" x="6931025" y="2838450"/>
          <p14:tracePt t="15593" x="6945313" y="2832100"/>
          <p14:tracePt t="15594" x="6959600" y="2817813"/>
          <p14:tracePt t="15595" x="6973888" y="2803525"/>
          <p14:tracePt t="15596" x="6980238" y="2795588"/>
          <p14:tracePt t="15597" x="6994525" y="2774950"/>
          <p14:tracePt t="15598" x="7008813" y="2767013"/>
          <p14:tracePt t="15599" x="7016750" y="2760663"/>
          <p14:tracePt t="15600" x="7031038" y="2746375"/>
          <p14:tracePt t="15601" x="7037388" y="2738438"/>
          <p14:tracePt t="15602" x="7051675" y="2717800"/>
          <p14:tracePt t="15603" x="7059613" y="2709863"/>
          <p14:tracePt t="15604" x="7065963" y="2703513"/>
          <p14:tracePt t="15605" x="7080250" y="2695575"/>
          <p14:tracePt t="15606" x="7088188" y="2689225"/>
          <p14:tracePt t="15607" x="7102475" y="2674938"/>
          <p14:tracePt t="15608" x="7102475" y="2667000"/>
          <p14:tracePt t="15609" x="7115175" y="2654300"/>
          <p14:tracePt t="15610" x="7123113" y="2646363"/>
          <p14:tracePt t="15611" x="7137400" y="2640013"/>
          <p14:tracePt t="15612" x="7137400" y="2632075"/>
          <p14:tracePt t="15613" x="7143750" y="2625725"/>
          <p14:tracePt t="15614" x="7151688" y="2611438"/>
          <p14:tracePt t="15615" x="7165975" y="2603500"/>
          <p14:tracePt t="15616" x="7165975" y="2597150"/>
          <p14:tracePt t="15617" x="7172325" y="2589213"/>
          <p14:tracePt t="15618" x="7180263" y="2582863"/>
          <p14:tracePt t="15619" x="7186613" y="2574925"/>
          <p14:tracePt t="15621" x="7194550" y="2560638"/>
          <p14:tracePt t="15622" x="7200900" y="2560638"/>
          <p14:tracePt t="15623" x="7208838" y="2554288"/>
          <p14:tracePt t="15624" x="7208838" y="2546350"/>
          <p14:tracePt t="15625" x="7215188" y="2540000"/>
          <p14:tracePt t="15627" x="7223125" y="2532063"/>
          <p14:tracePt t="15628" x="7229475" y="2525713"/>
          <p14:tracePt t="15629" x="7229475" y="2517775"/>
          <p14:tracePt t="15630" x="7237413" y="2517775"/>
          <p14:tracePt t="15631" x="7237413" y="2511425"/>
          <p14:tracePt t="15632" x="7237413" y="2503488"/>
          <p14:tracePt t="15633" x="7243763" y="2503488"/>
          <p14:tracePt t="15634" x="7243763" y="2497138"/>
          <p14:tracePt t="15635" x="7243763" y="2489200"/>
          <p14:tracePt t="15636" x="7251700" y="2489200"/>
          <p14:tracePt t="15637" x="7251700" y="2482850"/>
          <p14:tracePt t="15639" x="7258050" y="2476500"/>
          <p14:tracePt t="15641" x="7265988" y="2468563"/>
          <p14:tracePt t="15642" x="7265988" y="2462213"/>
          <p14:tracePt t="15645" x="7272338" y="2454275"/>
          <p14:tracePt t="15647" x="7272338" y="2447925"/>
          <p14:tracePt t="15650" x="7272338" y="2439988"/>
          <p14:tracePt t="15651" x="7280275" y="2433638"/>
          <p14:tracePt t="15654" x="7280275" y="2425700"/>
          <p14:tracePt t="15657" x="7286625" y="2419350"/>
          <p14:tracePt t="15661" x="7286625" y="2411413"/>
          <p14:tracePt t="15662" x="7294563" y="2411413"/>
          <p14:tracePt t="15663" x="7294563" y="2405063"/>
          <p14:tracePt t="15667" x="7294563" y="2397125"/>
          <p14:tracePt t="15671" x="7294563" y="2390775"/>
          <p14:tracePt t="15676" x="7300913" y="2382838"/>
          <p14:tracePt t="15678" x="7300913" y="2376488"/>
          <p14:tracePt t="15684" x="7300913" y="2368550"/>
          <p14:tracePt t="15690" x="7300913" y="2362200"/>
          <p14:tracePt t="15694" x="7308850" y="2362200"/>
          <p14:tracePt t="15698" x="7308850" y="2354263"/>
          <p14:tracePt t="15705" x="7308850" y="2347913"/>
          <p14:tracePt t="15707" x="7308850" y="2339975"/>
          <p14:tracePt t="15712" x="7315200" y="2339975"/>
          <p14:tracePt t="15713" x="7315200" y="2333625"/>
          <p14:tracePt t="15719" x="7315200" y="2325688"/>
          <p14:tracePt t="15720" x="7321550" y="2325688"/>
          <p14:tracePt t="15724" x="7321550" y="2319338"/>
          <p14:tracePt t="15727" x="7321550" y="2311400"/>
          <p14:tracePt t="15732" x="7321550" y="2305050"/>
          <p14:tracePt t="15736" x="7321550" y="2297113"/>
          <p14:tracePt t="15737" x="7329488" y="2297113"/>
          <p14:tracePt t="15740" x="7329488" y="2290763"/>
          <p14:tracePt t="15742" x="7329488" y="2284413"/>
          <p14:tracePt t="15745" x="7329488" y="2276475"/>
          <p14:tracePt t="15748" x="7329488" y="2270125"/>
          <p14:tracePt t="15751" x="7335838" y="2262188"/>
          <p14:tracePt t="15753" x="7335838" y="2255838"/>
          <p14:tracePt t="15755" x="7335838" y="2247900"/>
          <p14:tracePt t="15757" x="7335838" y="2241550"/>
          <p14:tracePt t="15760" x="7335838" y="2233613"/>
          <p14:tracePt t="15761" x="7343775" y="2227263"/>
          <p14:tracePt t="15763" x="7343775" y="2219325"/>
          <p14:tracePt t="15765" x="7343775" y="2212975"/>
          <p14:tracePt t="15766" x="7350125" y="2212975"/>
          <p14:tracePt t="15767" x="7350125" y="2205038"/>
          <p14:tracePt t="15768" x="7350125" y="2198688"/>
          <p14:tracePt t="15770" x="7350125" y="2190750"/>
          <p14:tracePt t="15772" x="7350125" y="2184400"/>
          <p14:tracePt t="15774" x="7358063" y="2176463"/>
          <p14:tracePt t="15775" x="7358063" y="2170113"/>
          <p14:tracePt t="15777" x="7358063" y="2162175"/>
          <p14:tracePt t="15779" x="7358063" y="2155825"/>
          <p14:tracePt t="15780" x="7358063" y="2147888"/>
          <p14:tracePt t="15781" x="7358063" y="2141538"/>
          <p14:tracePt t="15782" x="7364413" y="2141538"/>
          <p14:tracePt t="15783" x="7364413" y="2133600"/>
          <p14:tracePt t="15785" x="7364413" y="2127250"/>
          <p14:tracePt t="15787" x="7364413" y="2119313"/>
          <p14:tracePt t="15788" x="7364413" y="2112963"/>
          <p14:tracePt t="15790" x="7364413" y="2105025"/>
          <p14:tracePt t="15791" x="7364413" y="2098675"/>
          <p14:tracePt t="15792" x="7372350" y="2098675"/>
          <p14:tracePt t="15793" x="7372350" y="2092325"/>
          <p14:tracePt t="15794" x="7372350" y="2084388"/>
          <p14:tracePt t="15796" x="7372350" y="2078038"/>
          <p14:tracePt t="15798" x="7378700" y="2078038"/>
          <p14:tracePt t="15799" x="7378700" y="2070100"/>
          <p14:tracePt t="15801" x="7378700" y="2063750"/>
          <p14:tracePt t="15802" x="7378700" y="2055813"/>
          <p14:tracePt t="15804" x="7378700" y="2049463"/>
          <p14:tracePt t="15806" x="7378700" y="2041525"/>
          <p14:tracePt t="15808" x="7378700" y="2035175"/>
          <p14:tracePt t="15810" x="7378700" y="2027238"/>
          <p14:tracePt t="15811" x="7386638" y="2027238"/>
          <p14:tracePt t="15812" x="7386638" y="2020888"/>
          <p14:tracePt t="15815" x="7386638" y="2012950"/>
          <p14:tracePt t="15817" x="7386638" y="2006600"/>
          <p14:tracePt t="15819" x="7386638" y="1998663"/>
          <p14:tracePt t="15821" x="7386638" y="1992313"/>
          <p14:tracePt t="15824" x="7386638" y="1984375"/>
          <p14:tracePt t="15827" x="7386638" y="1978025"/>
          <p14:tracePt t="15828" x="7386638" y="1970088"/>
          <p14:tracePt t="15831" x="7386638" y="1963738"/>
          <p14:tracePt t="15834" x="7386638" y="1955800"/>
          <p14:tracePt t="15837" x="7386638" y="1949450"/>
          <p14:tracePt t="15838" x="7386638" y="1941513"/>
          <p14:tracePt t="15841" x="7386638" y="1935163"/>
          <p14:tracePt t="15844" x="7386638" y="1927225"/>
          <p14:tracePt t="15847" x="7386638" y="1920875"/>
          <p14:tracePt t="15849" x="7386638" y="1912938"/>
          <p14:tracePt t="15852" x="7386638" y="1906588"/>
          <p14:tracePt t="15855" x="7386638" y="1900238"/>
          <p14:tracePt t="15858" x="7386638" y="1892300"/>
          <p14:tracePt t="15861" x="7386638" y="1885950"/>
          <p14:tracePt t="15862" x="7386638" y="1878013"/>
          <p14:tracePt t="15866" x="7386638" y="1871663"/>
          <p14:tracePt t="15869" x="7386638" y="1863725"/>
          <p14:tracePt t="15872" x="7386638" y="1857375"/>
          <p14:tracePt t="15874" x="7386638" y="1849438"/>
          <p14:tracePt t="15877" x="7386638" y="1843088"/>
          <p14:tracePt t="15881" x="7386638" y="1835150"/>
          <p14:tracePt t="15884" x="7386638" y="1828800"/>
          <p14:tracePt t="15886" x="7386638" y="1820863"/>
          <p14:tracePt t="15887" x="7378700" y="1820863"/>
          <p14:tracePt t="15889" x="7378700" y="1814513"/>
          <p14:tracePt t="15893" x="7378700" y="1806575"/>
          <p14:tracePt t="15894" x="7372350" y="1806575"/>
          <p14:tracePt t="15896" x="7372350" y="1800225"/>
          <p14:tracePt t="15898" x="7372350" y="1792288"/>
          <p14:tracePt t="15902" x="7372350" y="1785938"/>
          <p14:tracePt t="15904" x="7364413" y="1785938"/>
          <p14:tracePt t="15905" x="7364413" y="1778000"/>
          <p14:tracePt t="15909" x="7364413" y="1771650"/>
          <p14:tracePt t="15910" x="7364413" y="1763713"/>
          <p14:tracePt t="15911" x="7358063" y="1763713"/>
          <p14:tracePt t="15914" x="7358063" y="1757363"/>
          <p14:tracePt t="15918" x="7350125" y="1757363"/>
          <p14:tracePt t="15919" x="7350125" y="1749425"/>
          <p14:tracePt t="15921" x="7343775" y="1749425"/>
          <p14:tracePt t="15922" x="7343775" y="1743075"/>
          <p14:tracePt t="15925" x="7343775" y="1735138"/>
          <p14:tracePt t="15927" x="7335838" y="1735138"/>
          <p14:tracePt t="15928" x="7335838" y="1728788"/>
          <p14:tracePt t="15932" x="7329488" y="1728788"/>
          <p14:tracePt t="15933" x="7329488" y="1720850"/>
          <p14:tracePt t="15937" x="7321550" y="1720850"/>
          <p14:tracePt t="15938" x="7321550" y="1714500"/>
          <p14:tracePt t="15939" x="7315200" y="1714500"/>
          <p14:tracePt t="15940" x="7315200" y="1708150"/>
          <p14:tracePt t="15944" x="7308850" y="1708150"/>
          <p14:tracePt t="15945" x="7308850" y="1700213"/>
          <p14:tracePt t="15949" x="7300913" y="1700213"/>
          <p14:tracePt t="15951" x="7300913" y="1693863"/>
          <p14:tracePt t="15952" x="7294563" y="1693863"/>
          <p14:tracePt t="15954" x="7286625" y="1693863"/>
          <p14:tracePt t="15957" x="7286625" y="1685925"/>
          <p14:tracePt t="15958" x="7280275" y="1685925"/>
          <p14:tracePt t="15959" x="7280275" y="1679575"/>
          <p14:tracePt t="15962" x="7272338" y="1679575"/>
          <p14:tracePt t="15965" x="7265988" y="1679575"/>
          <p14:tracePt t="15966" x="7265988" y="1671638"/>
          <p14:tracePt t="15967" x="7258050" y="1671638"/>
          <p14:tracePt t="15970" x="7251700" y="1671638"/>
          <p14:tracePt t="15973" x="7243763" y="1665288"/>
          <p14:tracePt t="15976" x="7237413" y="1665288"/>
          <p14:tracePt t="15980" x="7229475" y="1665288"/>
          <p14:tracePt t="15981" x="7223125" y="1665288"/>
          <p14:tracePt t="15984" x="7223125" y="1657350"/>
          <p14:tracePt t="15985" x="7215188" y="1657350"/>
          <p14:tracePt t="15987" x="7208838" y="1657350"/>
          <p14:tracePt t="15988" x="7200900" y="1657350"/>
          <p14:tracePt t="15991" x="7194550" y="1657350"/>
          <p14:tracePt t="15994" x="7186613" y="1657350"/>
          <p14:tracePt t="15995" x="7186613" y="1651000"/>
          <p14:tracePt t="15997" x="7180263" y="1651000"/>
          <p14:tracePt t="15998" x="7172325" y="1651000"/>
          <p14:tracePt t="16001" x="7165975" y="1651000"/>
          <p14:tracePt t="16002" x="7165975" y="1643063"/>
          <p14:tracePt t="16004" x="7158038" y="1643063"/>
          <p14:tracePt t="16007" x="7151688" y="1643063"/>
          <p14:tracePt t="16009" x="7143750" y="1643063"/>
          <p14:tracePt t="16013" x="7137400" y="1643063"/>
          <p14:tracePt t="16017" x="7129463" y="1643063"/>
          <p14:tracePt t="16021" x="7123113" y="1643063"/>
          <p14:tracePt t="16025" x="7115175" y="1643063"/>
          <p14:tracePt t="16028" x="7108825" y="1643063"/>
          <p14:tracePt t="16034" x="7102475" y="1643063"/>
          <p14:tracePt t="16041" x="7094538" y="1643063"/>
          <p14:tracePt t="16048" x="7088188" y="1643063"/>
          <p14:tracePt t="16053" x="7080250" y="1643063"/>
          <p14:tracePt t="16064" x="7073900" y="1643063"/>
          <p14:tracePt t="16078" x="7065963" y="1643063"/>
          <p14:tracePt t="16095" x="7059613" y="1643063"/>
          <p14:tracePt t="16103" x="7051675" y="1643063"/>
          <p14:tracePt t="16118" x="7045325" y="1643063"/>
          <p14:tracePt t="16123" x="7045325" y="1651000"/>
          <p14:tracePt t="16132" x="7037388" y="1651000"/>
          <p14:tracePt t="16143" x="7037388" y="1657350"/>
          <p14:tracePt t="16145" x="7031038" y="1657350"/>
          <p14:tracePt t="16153" x="7023100" y="1657350"/>
          <p14:tracePt t="16162" x="7023100" y="1665288"/>
          <p14:tracePt t="16166" x="7016750" y="1665288"/>
          <p14:tracePt t="16179" x="7008813" y="1665288"/>
          <p14:tracePt t="16184" x="7008813" y="1671638"/>
          <p14:tracePt t="16193" x="7002463" y="1671638"/>
          <p14:tracePt t="16201" x="6994525" y="1671638"/>
          <p14:tracePt t="16209" x="6994525" y="1679575"/>
          <p14:tracePt t="16299" x="6994525" y="1685925"/>
          <p14:tracePt t="16300" x="6988175" y="1685925"/>
          <p14:tracePt t="16329" x="6980238" y="1685925"/>
          <p14:tracePt t="16330" x="6980238" y="1693863"/>
          <p14:tracePt t="16353" x="6973888" y="1693863"/>
          <p14:tracePt t="16359" x="6965950" y="1693863"/>
          <p14:tracePt t="16367" x="6959600" y="1693863"/>
          <p14:tracePt t="16371" x="6959600" y="1700213"/>
          <p14:tracePt t="16373" x="6951663" y="1700213"/>
          <p14:tracePt t="16377" x="6945313" y="1700213"/>
          <p14:tracePt t="16379" x="6937375" y="1700213"/>
          <p14:tracePt t="16383" x="6931025" y="1700213"/>
          <p14:tracePt t="16386" x="6923088" y="1700213"/>
          <p14:tracePt t="16389" x="6916738" y="1700213"/>
          <p14:tracePt t="16391" x="6908800" y="1700213"/>
          <p14:tracePt t="16393" x="6902450" y="1700213"/>
          <p14:tracePt t="16395" x="6902450" y="1708150"/>
          <p14:tracePt t="16396" x="6896100" y="1708150"/>
          <p14:tracePt t="16398" x="6888163" y="1708150"/>
          <p14:tracePt t="16400" x="6881813" y="1708150"/>
          <p14:tracePt t="16402" x="6873875" y="1708150"/>
          <p14:tracePt t="16403" x="6873875" y="1714500"/>
          <p14:tracePt t="16404" x="6867525" y="1714500"/>
          <p14:tracePt t="16406" x="6859588" y="1714500"/>
          <p14:tracePt t="16407" x="6853238" y="1714500"/>
          <p14:tracePt t="16409" x="6845300" y="1714500"/>
          <p14:tracePt t="16411" x="6838950" y="1714500"/>
          <p14:tracePt t="16413" x="6831013" y="1714500"/>
          <p14:tracePt t="16414" x="6824663" y="1720850"/>
          <p14:tracePt t="16416" x="6816725" y="1720850"/>
          <p14:tracePt t="16418" x="6810375" y="1720850"/>
          <p14:tracePt t="16419" x="6802438" y="1720850"/>
          <p14:tracePt t="16420" x="6796088" y="1720850"/>
          <p14:tracePt t="16422" x="6788150" y="1720850"/>
          <p14:tracePt t="16424" x="6781800" y="1720850"/>
          <p14:tracePt t="16425" x="6773863" y="1720850"/>
          <p14:tracePt t="16426" x="6767513" y="1728788"/>
          <p14:tracePt t="16428" x="6759575" y="1728788"/>
          <p14:tracePt t="16429" x="6753225" y="1728788"/>
          <p14:tracePt t="16430" x="6745288" y="1728788"/>
          <p14:tracePt t="16431" x="6738938" y="1728788"/>
          <p14:tracePt t="16433" x="6724650" y="1728788"/>
          <p14:tracePt t="16435" x="6716713" y="1735138"/>
          <p14:tracePt t="16436" x="6710363" y="1735138"/>
          <p14:tracePt t="16438" x="6704013" y="1735138"/>
          <p14:tracePt t="16439" x="6696075" y="1735138"/>
          <p14:tracePt t="16440" x="6689725" y="1743075"/>
          <p14:tracePt t="16441" x="6681788" y="1743075"/>
          <p14:tracePt t="16442" x="6675438" y="1743075"/>
          <p14:tracePt t="16444" x="6667500" y="1743075"/>
          <p14:tracePt t="16445" x="6661150" y="1743075"/>
          <p14:tracePt t="16446" x="6653213" y="1743075"/>
          <p14:tracePt t="16447" x="6646863" y="1749425"/>
          <p14:tracePt t="16448" x="6638925" y="1749425"/>
          <p14:tracePt t="16450" x="6632575" y="1749425"/>
          <p14:tracePt t="16451" x="6624638" y="1749425"/>
          <p14:tracePt t="16452" x="6618288" y="1749425"/>
          <p14:tracePt t="16453" x="6618288" y="1757363"/>
          <p14:tracePt t="16454" x="6604000" y="1757363"/>
          <p14:tracePt t="16456" x="6596063" y="1757363"/>
          <p14:tracePt t="16457" x="6589713" y="1757363"/>
          <p14:tracePt t="16458" x="6581775" y="1763713"/>
          <p14:tracePt t="16459" x="6575425" y="1763713"/>
          <p14:tracePt t="16461" x="6567488" y="1771650"/>
          <p14:tracePt t="16462" x="6561138" y="1771650"/>
          <p14:tracePt t="16463" x="6553200" y="1771650"/>
          <p14:tracePt t="16465" x="6546850" y="1771650"/>
          <p14:tracePt t="16466" x="6546850" y="1778000"/>
          <p14:tracePt t="16467" x="6538913" y="1778000"/>
          <p14:tracePt t="16468" x="6532563" y="1785938"/>
          <p14:tracePt t="16469" x="6524625" y="1785938"/>
          <p14:tracePt t="16471" x="6518275" y="1785938"/>
          <p14:tracePt t="16472" x="6510338" y="1792288"/>
          <p14:tracePt t="16474" x="6503988" y="1792288"/>
          <p14:tracePt t="16476" x="6489700" y="1800225"/>
          <p14:tracePt t="16478" x="6483350" y="1800225"/>
          <p14:tracePt t="16480" x="6475413" y="1806575"/>
          <p14:tracePt t="16482" x="6469063" y="1814513"/>
          <p14:tracePt t="16483" x="6461125" y="1814513"/>
          <p14:tracePt t="16485" x="6461125" y="1820863"/>
          <p14:tracePt t="16486" x="6454775" y="1820863"/>
          <p14:tracePt t="16488" x="6446838" y="1828800"/>
          <p14:tracePt t="16490" x="6440488" y="1828800"/>
          <p14:tracePt t="16491" x="6432550" y="1828800"/>
          <p14:tracePt t="16492" x="6432550" y="1835150"/>
          <p14:tracePt t="16493" x="6426200" y="1835150"/>
          <p14:tracePt t="16494" x="6426200" y="1843088"/>
          <p14:tracePt t="16495" x="6418263" y="1843088"/>
          <p14:tracePt t="16497" x="6418263" y="1849438"/>
          <p14:tracePt t="16498" x="6411913" y="1849438"/>
          <p14:tracePt t="16499" x="6403975" y="1849438"/>
          <p14:tracePt t="16500" x="6403975" y="1857375"/>
          <p14:tracePt t="16501" x="6397625" y="1857375"/>
          <p14:tracePt t="16503" x="6389688" y="1857375"/>
          <p14:tracePt t="16504" x="6389688" y="1863725"/>
          <p14:tracePt t="16505" x="6389688" y="1871663"/>
          <p14:tracePt t="16506" x="6383338" y="1871663"/>
          <p14:tracePt t="16507" x="6375400" y="1871663"/>
          <p14:tracePt t="16508" x="6375400" y="1878013"/>
          <p14:tracePt t="16509" x="6369050" y="1878013"/>
          <p14:tracePt t="16511" x="6361113" y="1885950"/>
          <p14:tracePt t="16514" x="6354763" y="1885950"/>
          <p14:tracePt t="16515" x="6354763" y="1892300"/>
          <p14:tracePt t="16516" x="6346825" y="1892300"/>
          <p14:tracePt t="16518" x="6340475" y="1900238"/>
          <p14:tracePt t="16519" x="6340475" y="1906588"/>
          <p14:tracePt t="16520" x="6332538" y="1906588"/>
          <p14:tracePt t="16522" x="6332538" y="1912938"/>
          <p14:tracePt t="16523" x="6326188" y="1912938"/>
          <p14:tracePt t="16525" x="6318250" y="1920875"/>
          <p14:tracePt t="16527" x="6311900" y="1920875"/>
          <p14:tracePt t="16528" x="6311900" y="1927225"/>
          <p14:tracePt t="16529" x="6303963" y="1935163"/>
          <p14:tracePt t="16531" x="6303963" y="1941513"/>
          <p14:tracePt t="16532" x="6297613" y="1941513"/>
          <p14:tracePt t="16534" x="6291263" y="1949450"/>
          <p14:tracePt t="16536" x="6283325" y="1955800"/>
          <p14:tracePt t="16537" x="6283325" y="1963738"/>
          <p14:tracePt t="16539" x="6276975" y="1970088"/>
          <p14:tracePt t="16541" x="6269038" y="1978025"/>
          <p14:tracePt t="16543" x="6269038" y="1984375"/>
          <p14:tracePt t="16544" x="6262688" y="1992313"/>
          <p14:tracePt t="16545" x="6254750" y="1992313"/>
          <p14:tracePt t="16546" x="6254750" y="1998663"/>
          <p14:tracePt t="16548" x="6248400" y="2006600"/>
          <p14:tracePt t="16550" x="6248400" y="2012950"/>
          <p14:tracePt t="16551" x="6240463" y="2012950"/>
          <p14:tracePt t="16552" x="6240463" y="2020888"/>
          <p14:tracePt t="16553" x="6240463" y="2027238"/>
          <p14:tracePt t="16554" x="6234113" y="2027238"/>
          <p14:tracePt t="16555" x="6234113" y="2035175"/>
          <p14:tracePt t="16556" x="6226175" y="2041525"/>
          <p14:tracePt t="16558" x="6226175" y="2049463"/>
          <p14:tracePt t="16559" x="6219825" y="2049463"/>
          <p14:tracePt t="16560" x="6219825" y="2055813"/>
          <p14:tracePt t="16562" x="6219825" y="2063750"/>
          <p14:tracePt t="16563" x="6211888" y="2070100"/>
          <p14:tracePt t="16564" x="6211888" y="2078038"/>
          <p14:tracePt t="16566" x="6205538" y="2084388"/>
          <p14:tracePt t="16568" x="6197600" y="2092325"/>
          <p14:tracePt t="16569" x="6197600" y="2098675"/>
          <p14:tracePt t="16570" x="6197600" y="2105025"/>
          <p14:tracePt t="16572" x="6191250" y="2112963"/>
          <p14:tracePt t="16573" x="6191250" y="2119313"/>
          <p14:tracePt t="16575" x="6191250" y="2127250"/>
          <p14:tracePt t="16576" x="6183313" y="2133600"/>
          <p14:tracePt t="16577" x="6183313" y="2141538"/>
          <p14:tracePt t="16579" x="6176963" y="2147888"/>
          <p14:tracePt t="16581" x="6176963" y="2162175"/>
          <p14:tracePt t="16583" x="6169025" y="2170113"/>
          <p14:tracePt t="16585" x="6169025" y="2176463"/>
          <p14:tracePt t="16586" x="6169025" y="2184400"/>
          <p14:tracePt t="16587" x="6169025" y="2190750"/>
          <p14:tracePt t="16588" x="6162675" y="2190750"/>
          <p14:tracePt t="16589" x="6162675" y="2198688"/>
          <p14:tracePt t="16590" x="6162675" y="2205038"/>
          <p14:tracePt t="16592" x="6162675" y="2212975"/>
          <p14:tracePt t="16593" x="6154738" y="2219325"/>
          <p14:tracePt t="16594" x="6154738" y="2227263"/>
          <p14:tracePt t="16595" x="6148388" y="2227263"/>
          <p14:tracePt t="16596" x="6148388" y="2233613"/>
          <p14:tracePt t="16597" x="6148388" y="2241550"/>
          <p14:tracePt t="16598" x="6148388" y="2247900"/>
          <p14:tracePt t="16600" x="6140450" y="2255838"/>
          <p14:tracePt t="16602" x="6140450" y="2262188"/>
          <p14:tracePt t="16603" x="6140450" y="2270125"/>
          <p14:tracePt t="16605" x="6134100" y="2276475"/>
          <p14:tracePt t="16606" x="6134100" y="2284413"/>
          <p14:tracePt t="16607" x="6126163" y="2290763"/>
          <p14:tracePt t="16609" x="6126163" y="2297113"/>
          <p14:tracePt t="16611" x="6126163" y="2305050"/>
          <p14:tracePt t="16612" x="6119813" y="2305050"/>
          <p14:tracePt t="16613" x="6119813" y="2311400"/>
          <p14:tracePt t="16614" x="6119813" y="2319338"/>
          <p14:tracePt t="16616" x="6119813" y="2325688"/>
          <p14:tracePt t="16617" x="6111875" y="2325688"/>
          <p14:tracePt t="16618" x="6111875" y="2339975"/>
          <p14:tracePt t="16620" x="6111875" y="2347913"/>
          <p14:tracePt t="16621" x="6105525" y="2347913"/>
          <p14:tracePt t="16623" x="6097588" y="2354263"/>
          <p14:tracePt t="16625" x="6097588" y="2362200"/>
          <p14:tracePt t="16626" x="6097588" y="2368550"/>
          <p14:tracePt t="16627" x="6091238" y="2368550"/>
          <p14:tracePt t="16628" x="6091238" y="2376488"/>
          <p14:tracePt t="16630" x="6091238" y="2382838"/>
          <p14:tracePt t="16632" x="6084888" y="2390775"/>
          <p14:tracePt t="16634" x="6084888" y="2397125"/>
          <p14:tracePt t="16635" x="6084888" y="2405063"/>
          <p14:tracePt t="16636" x="6076950" y="2405063"/>
          <p14:tracePt t="16638" x="6076950" y="2411413"/>
          <p14:tracePt t="16639" x="6070600" y="2411413"/>
          <p14:tracePt t="16640" x="6070600" y="2419350"/>
          <p14:tracePt t="16642" x="6070600" y="2425700"/>
          <p14:tracePt t="16643" x="6062663" y="2425700"/>
          <p14:tracePt t="16644" x="6062663" y="2433638"/>
          <p14:tracePt t="16646" x="6062663" y="2439988"/>
          <p14:tracePt t="16648" x="6062663" y="2447925"/>
          <p14:tracePt t="16649" x="6056313" y="2447925"/>
          <p14:tracePt t="16651" x="6056313" y="2454275"/>
          <p14:tracePt t="16652" x="6056313" y="2462213"/>
          <p14:tracePt t="16654" x="6048375" y="2462213"/>
          <p14:tracePt t="16655" x="6048375" y="2468563"/>
          <p14:tracePt t="16657" x="6042025" y="2468563"/>
          <p14:tracePt t="16658" x="6042025" y="2476500"/>
          <p14:tracePt t="16660" x="6042025" y="2482850"/>
          <p14:tracePt t="16661" x="6042025" y="2489200"/>
          <p14:tracePt t="16663" x="6034088" y="2489200"/>
          <p14:tracePt t="16664" x="6034088" y="2497138"/>
          <p14:tracePt t="16666" x="6034088" y="2503488"/>
          <p14:tracePt t="16668" x="6034088" y="2511425"/>
          <p14:tracePt t="16669" x="6027738" y="2511425"/>
          <p14:tracePt t="16670" x="6027738" y="2517775"/>
          <p14:tracePt t="16672" x="6027738" y="2525713"/>
          <p14:tracePt t="16674" x="6027738" y="2532063"/>
          <p14:tracePt t="16675" x="6019800" y="2532063"/>
          <p14:tracePt t="16677" x="6019800" y="2540000"/>
          <p14:tracePt t="16678" x="6013450" y="2546350"/>
          <p14:tracePt t="16680" x="6013450" y="2554288"/>
          <p14:tracePt t="16683" x="6013450" y="2560638"/>
          <p14:tracePt t="16684" x="6005513" y="2560638"/>
          <p14:tracePt t="16685" x="6005513" y="2568575"/>
          <p14:tracePt t="16686" x="6005513" y="2574925"/>
          <p14:tracePt t="16689" x="6005513" y="2582863"/>
          <p14:tracePt t="16691" x="5999163" y="2582863"/>
          <p14:tracePt t="16692" x="5999163" y="2589213"/>
          <p14:tracePt t="16694" x="5999163" y="2597150"/>
          <p14:tracePt t="16695" x="5999163" y="2603500"/>
          <p14:tracePt t="16697" x="5991225" y="2611438"/>
          <p14:tracePt t="16699" x="5984875" y="2611438"/>
          <p14:tracePt t="16700" x="5984875" y="2617788"/>
          <p14:tracePt t="16702" x="5984875" y="2625725"/>
          <p14:tracePt t="16704" x="5984875" y="2632075"/>
          <p14:tracePt t="16705" x="5976938" y="2640013"/>
          <p14:tracePt t="16708" x="5976938" y="2646363"/>
          <p14:tracePt t="16710" x="5976938" y="2654300"/>
          <p14:tracePt t="16712" x="5970588" y="2654300"/>
          <p14:tracePt t="16713" x="5970588" y="2660650"/>
          <p14:tracePt t="16714" x="5970588" y="2667000"/>
          <p14:tracePt t="16716" x="5970588" y="2674938"/>
          <p14:tracePt t="16718" x="5970588" y="2681288"/>
          <p14:tracePt t="16719" x="5962650" y="2681288"/>
          <p14:tracePt t="16721" x="5962650" y="2689225"/>
          <p14:tracePt t="16722" x="5956300" y="2695575"/>
          <p14:tracePt t="16724" x="5956300" y="2703513"/>
          <p14:tracePt t="16726" x="5956300" y="2709863"/>
          <p14:tracePt t="16728" x="5956300" y="2717800"/>
          <p14:tracePt t="16729" x="5956300" y="2724150"/>
          <p14:tracePt t="16731" x="5948363" y="2724150"/>
          <p14:tracePt t="16732" x="5948363" y="2732088"/>
          <p14:tracePt t="16733" x="5948363" y="2738438"/>
          <p14:tracePt t="16735" x="5948363" y="2746375"/>
          <p14:tracePt t="16737" x="5948363" y="2752725"/>
          <p14:tracePt t="16738" x="5948363" y="2760663"/>
          <p14:tracePt t="16740" x="5948363" y="2767013"/>
          <p14:tracePt t="16741" x="5948363" y="2774950"/>
          <p14:tracePt t="16743" x="5942013" y="2781300"/>
          <p14:tracePt t="16745" x="5942013" y="2789238"/>
          <p14:tracePt t="16747" x="5942013" y="2795588"/>
          <p14:tracePt t="16748" x="5942013" y="2803525"/>
          <p14:tracePt t="16749" x="5942013" y="2809875"/>
          <p14:tracePt t="16751" x="5942013" y="2817813"/>
          <p14:tracePt t="16753" x="5942013" y="2832100"/>
          <p14:tracePt t="16755" x="5942013" y="2838450"/>
          <p14:tracePt t="16757" x="5942013" y="2852738"/>
          <p14:tracePt t="16759" x="5942013" y="2859088"/>
          <p14:tracePt t="16761" x="5942013" y="2867025"/>
          <p14:tracePt t="16762" x="5942013" y="2873375"/>
          <p14:tracePt t="16763" x="5942013" y="2881313"/>
          <p14:tracePt t="16764" x="5942013" y="2887663"/>
          <p14:tracePt t="16766" x="5942013" y="2895600"/>
          <p14:tracePt t="16767" x="5942013" y="2901950"/>
          <p14:tracePt t="16768" x="5942013" y="2909888"/>
          <p14:tracePt t="16769" x="5942013" y="2916238"/>
          <p14:tracePt t="16770" x="5942013" y="2924175"/>
          <p14:tracePt t="16772" x="5942013" y="2930525"/>
          <p14:tracePt t="16773" x="5942013" y="2938463"/>
          <p14:tracePt t="16775" x="5942013" y="2952750"/>
          <p14:tracePt t="16777" x="5942013" y="2959100"/>
          <p14:tracePt t="16778" x="5942013" y="2967038"/>
          <p14:tracePt t="16779" x="5942013" y="2973388"/>
          <p14:tracePt t="16780" x="5942013" y="2981325"/>
          <p14:tracePt t="16782" x="5942013" y="2987675"/>
          <p14:tracePt t="16783" x="5942013" y="2995613"/>
          <p14:tracePt t="16784" x="5942013" y="3001963"/>
          <p14:tracePt t="16785" x="5942013" y="3009900"/>
          <p14:tracePt t="16787" x="5942013" y="3024188"/>
          <p14:tracePt t="16789" x="5942013" y="3030538"/>
          <p14:tracePt t="16790" x="5942013" y="3038475"/>
          <p14:tracePt t="16791" x="5942013" y="3044825"/>
          <p14:tracePt t="16793" x="5942013" y="3051175"/>
          <p14:tracePt t="16794" x="5942013" y="3065463"/>
          <p14:tracePt t="16796" x="5942013" y="3073400"/>
          <p14:tracePt t="16797" x="5942013" y="3079750"/>
          <p14:tracePt t="16798" x="5942013" y="3087688"/>
          <p14:tracePt t="16799" x="5942013" y="3094038"/>
          <p14:tracePt t="16801" x="5942013" y="3101975"/>
          <p14:tracePt t="16802" x="5942013" y="3108325"/>
          <p14:tracePt t="16803" x="5942013" y="3116263"/>
          <p14:tracePt t="16805" x="5942013" y="3122613"/>
          <p14:tracePt t="16806" x="5942013" y="3130550"/>
          <p14:tracePt t="16807" x="5942013" y="3136900"/>
          <p14:tracePt t="16808" x="5942013" y="3144838"/>
          <p14:tracePt t="16810" x="5942013" y="3159125"/>
          <p14:tracePt t="16812" x="5942013" y="3165475"/>
          <p14:tracePt t="16814" x="5948363" y="3179763"/>
          <p14:tracePt t="16816" x="5948363" y="3187700"/>
          <p14:tracePt t="16818" x="5956300" y="3201988"/>
          <p14:tracePt t="16820" x="5956300" y="3208338"/>
          <p14:tracePt t="16822" x="5956300" y="3216275"/>
          <p14:tracePt t="16823" x="5956300" y="3222625"/>
          <p14:tracePt t="16824" x="5962650" y="3230563"/>
          <p14:tracePt t="16826" x="5962650" y="3236913"/>
          <p14:tracePt t="16828" x="5962650" y="3243263"/>
          <p14:tracePt t="16829" x="5970588" y="3251200"/>
          <p14:tracePt t="16830" x="5970588" y="3257550"/>
          <p14:tracePt t="16831" x="5976938" y="3257550"/>
          <p14:tracePt t="16832" x="5976938" y="3265488"/>
          <p14:tracePt t="16834" x="5976938" y="3271838"/>
          <p14:tracePt t="16835" x="5984875" y="3279775"/>
          <p14:tracePt t="16837" x="5984875" y="3286125"/>
          <p14:tracePt t="16839" x="5991225" y="3294063"/>
          <p14:tracePt t="16841" x="5999163" y="3308350"/>
          <p14:tracePt t="16843" x="5999163" y="3314700"/>
          <p14:tracePt t="16844" x="6005513" y="3314700"/>
          <p14:tracePt t="16845" x="6005513" y="3322638"/>
          <p14:tracePt t="16846" x="6005513" y="3328988"/>
          <p14:tracePt t="16847" x="6013450" y="3328988"/>
          <p14:tracePt t="16848" x="6013450" y="3336925"/>
          <p14:tracePt t="16850" x="6019800" y="3343275"/>
          <p14:tracePt t="16851" x="6027738" y="3351213"/>
          <p14:tracePt t="16852" x="6027738" y="3357563"/>
          <p14:tracePt t="16854" x="6034088" y="3365500"/>
          <p14:tracePt t="16856" x="6042025" y="3371850"/>
          <p14:tracePt t="16858" x="6042025" y="3379788"/>
          <p14:tracePt t="16859" x="6048375" y="3386138"/>
          <p14:tracePt t="16860" x="6056313" y="3394075"/>
          <p14:tracePt t="16862" x="6062663" y="3400425"/>
          <p14:tracePt t="16863" x="6062663" y="3408363"/>
          <p14:tracePt t="16864" x="6070600" y="3408363"/>
          <p14:tracePt t="16865" x="6070600" y="3414713"/>
          <p14:tracePt t="16866" x="6076950" y="3422650"/>
          <p14:tracePt t="16867" x="6084888" y="3429000"/>
          <p14:tracePt t="16869" x="6084888" y="3435350"/>
          <p14:tracePt t="16870" x="6091238" y="3435350"/>
          <p14:tracePt t="16871" x="6091238" y="3443288"/>
          <p14:tracePt t="16872" x="6097588" y="3443288"/>
          <p14:tracePt t="16873" x="6105525" y="3457575"/>
          <p14:tracePt t="16875" x="6111875" y="3463925"/>
          <p14:tracePt t="16877" x="6119813" y="3471863"/>
          <p14:tracePt t="16879" x="6126163" y="3478213"/>
          <p14:tracePt t="16880" x="6126163" y="3486150"/>
          <p14:tracePt t="16881" x="6134100" y="3486150"/>
          <p14:tracePt t="16882" x="6134100" y="3492500"/>
          <p14:tracePt t="16883" x="6140450" y="3492500"/>
          <p14:tracePt t="16884" x="6140450" y="3500438"/>
          <p14:tracePt t="16885" x="6148388" y="3500438"/>
          <p14:tracePt t="16886" x="6148388" y="3506788"/>
          <p14:tracePt t="16887" x="6148388" y="3514725"/>
          <p14:tracePt t="16888" x="6154738" y="3514725"/>
          <p14:tracePt t="16889" x="6154738" y="3521075"/>
          <p14:tracePt t="16890" x="6162675" y="3521075"/>
          <p14:tracePt t="16891" x="6169025" y="3529013"/>
          <p14:tracePt t="16893" x="6169025" y="3535363"/>
          <p14:tracePt t="16894" x="6176963" y="3543300"/>
          <p14:tracePt t="16896" x="6183313" y="3549650"/>
          <p14:tracePt t="16898" x="6183313" y="3557588"/>
          <p14:tracePt t="16899" x="6191250" y="3557588"/>
          <p14:tracePt t="16900" x="6197600" y="3557588"/>
          <p14:tracePt t="16901" x="6197600" y="3563938"/>
          <p14:tracePt t="16902" x="6197600" y="3571875"/>
          <p14:tracePt t="16903" x="6205538" y="3571875"/>
          <p14:tracePt t="16904" x="6205538" y="3578225"/>
          <p14:tracePt t="16906" x="6211888" y="3578225"/>
          <p14:tracePt t="16907" x="6211888" y="3586163"/>
          <p14:tracePt t="16909" x="6219825" y="3592513"/>
          <p14:tracePt t="16910" x="6226175" y="3592513"/>
          <p14:tracePt t="16911" x="6226175" y="3600450"/>
          <p14:tracePt t="16913" x="6234113" y="3600450"/>
          <p14:tracePt t="16914" x="6234113" y="3606800"/>
          <p14:tracePt t="16916" x="6240463" y="3614738"/>
          <p14:tracePt t="16919" x="6240463" y="3621088"/>
          <p14:tracePt t="16920" x="6248400" y="3621088"/>
          <p14:tracePt t="16921" x="6254750" y="3627438"/>
          <p14:tracePt t="16924" x="6254750" y="3635375"/>
          <p14:tracePt t="16925" x="6262688" y="3635375"/>
          <p14:tracePt t="16927" x="6262688" y="3641725"/>
          <p14:tracePt t="16928" x="6269038" y="3641725"/>
          <p14:tracePt t="16930" x="6269038" y="3649663"/>
          <p14:tracePt t="16931" x="6276975" y="3649663"/>
          <p14:tracePt t="16932" x="6283325" y="3649663"/>
          <p14:tracePt t="16933" x="6283325" y="3656013"/>
          <p14:tracePt t="16935" x="6283325" y="3663950"/>
          <p14:tracePt t="16936" x="6291263" y="3663950"/>
          <p14:tracePt t="16939" x="6297613" y="3670300"/>
          <p14:tracePt t="16941" x="6303963" y="3670300"/>
          <p14:tracePt t="16942" x="6303963" y="3678238"/>
          <p14:tracePt t="16943" x="6311900" y="3678238"/>
          <p14:tracePt t="16946" x="6318250" y="3684588"/>
          <p14:tracePt t="16947" x="6318250" y="3692525"/>
          <p14:tracePt t="16948" x="6326188" y="3692525"/>
          <p14:tracePt t="16951" x="6332538" y="3698875"/>
          <p14:tracePt t="16952" x="6340475" y="3698875"/>
          <p14:tracePt t="16955" x="6346825" y="3706813"/>
          <p14:tracePt t="16957" x="6354763" y="3706813"/>
          <p14:tracePt t="16958" x="6354763" y="3713163"/>
          <p14:tracePt t="16959" x="6361113" y="3713163"/>
          <p14:tracePt t="16960" x="6361113" y="3721100"/>
          <p14:tracePt t="16961" x="6369050" y="3721100"/>
          <p14:tracePt t="16963" x="6375400" y="3727450"/>
          <p14:tracePt t="16965" x="6383338" y="3727450"/>
          <p14:tracePt t="16967" x="6389688" y="3735388"/>
          <p14:tracePt t="16969" x="6397625" y="3735388"/>
          <p14:tracePt t="16970" x="6403975" y="3741738"/>
          <p14:tracePt t="16972" x="6411913" y="3741738"/>
          <p14:tracePt t="16973" x="6411913" y="3749675"/>
          <p14:tracePt t="16974" x="6418263" y="3749675"/>
          <p14:tracePt t="16976" x="6426200" y="3756025"/>
          <p14:tracePt t="16977" x="6432550" y="3756025"/>
          <p14:tracePt t="16979" x="6440488" y="3756025"/>
          <p14:tracePt t="16980" x="6440488" y="3763963"/>
          <p14:tracePt t="16981" x="6446838" y="3763963"/>
          <p14:tracePt t="16983" x="6454775" y="3763963"/>
          <p14:tracePt t="16984" x="6461125" y="3763963"/>
          <p14:tracePt t="16985" x="6461125" y="3770313"/>
          <p14:tracePt t="16986" x="6469063" y="3770313"/>
          <p14:tracePt t="16988" x="6469063" y="3778250"/>
          <p14:tracePt t="16989" x="6475413" y="3778250"/>
          <p14:tracePt t="16991" x="6483350" y="3778250"/>
          <p14:tracePt t="16992" x="6489700" y="3778250"/>
          <p14:tracePt t="16993" x="6489700" y="3784600"/>
          <p14:tracePt t="16994" x="6497638" y="3784600"/>
          <p14:tracePt t="16998" x="6503988" y="3784600"/>
          <p14:tracePt t="17000" x="6510338" y="3792538"/>
          <p14:tracePt t="17001" x="6518275" y="3792538"/>
          <p14:tracePt t="17006" x="6524625" y="3792538"/>
          <p14:tracePt t="17008" x="6532563" y="3792538"/>
          <p14:tracePt t="17010" x="6532563" y="3798888"/>
          <p14:tracePt t="17012" x="6538913" y="3798888"/>
          <p14:tracePt t="17015" x="6546850" y="3798888"/>
          <p14:tracePt t="17018" x="6546850" y="3806825"/>
          <p14:tracePt t="17019" x="6553200" y="3806825"/>
          <p14:tracePt t="17024" x="6561138" y="3806825"/>
          <p14:tracePt t="17029" x="6567488" y="3806825"/>
          <p14:tracePt t="17032" x="6575425" y="3806825"/>
          <p14:tracePt t="17037" x="6575425" y="3813175"/>
          <p14:tracePt t="17038" x="6581775" y="3813175"/>
          <p14:tracePt t="17045" x="6589713" y="3813175"/>
          <p14:tracePt t="17055" x="6596063" y="3813175"/>
          <p14:tracePt t="17065" x="6604000" y="3813175"/>
          <p14:tracePt t="17188" x="6610350" y="3813175"/>
          <p14:tracePt t="17192" x="6610350" y="3806825"/>
          <p14:tracePt t="17200" x="6610350" y="3798888"/>
          <p14:tracePt t="17210" x="6618288" y="3798888"/>
          <p14:tracePt t="17217" x="6618288" y="3792538"/>
          <p14:tracePt t="17224" x="6618288" y="3784600"/>
          <p14:tracePt t="17225" x="6624638" y="3784600"/>
          <p14:tracePt t="17231" x="6624638" y="3778250"/>
          <p14:tracePt t="17233" x="6624638" y="3770313"/>
          <p14:tracePt t="17234" x="6632575" y="3770313"/>
          <p14:tracePt t="17236" x="6632575" y="3763963"/>
          <p14:tracePt t="17238" x="6638925" y="3763963"/>
          <p14:tracePt t="17240" x="6638925" y="3756025"/>
          <p14:tracePt t="17242" x="6638925" y="3749675"/>
          <p14:tracePt t="17244" x="6638925" y="3741738"/>
          <p14:tracePt t="17245" x="6646863" y="3741738"/>
          <p14:tracePt t="17246" x="6646863" y="3735388"/>
          <p14:tracePt t="17248" x="6646863" y="3727450"/>
          <p14:tracePt t="17250" x="6653213" y="3727450"/>
          <p14:tracePt t="17251" x="6653213" y="3721100"/>
          <p14:tracePt t="17252" x="6653213" y="3713163"/>
          <p14:tracePt t="17253" x="6653213" y="3706813"/>
          <p14:tracePt t="17255" x="6653213" y="3698875"/>
          <p14:tracePt t="17256" x="6661150" y="3698875"/>
          <p14:tracePt t="17257" x="6661150" y="3684588"/>
          <p14:tracePt t="17258" x="6667500" y="3684588"/>
          <p14:tracePt t="17259" x="6667500" y="3678238"/>
          <p14:tracePt t="17260" x="6667500" y="3670300"/>
          <p14:tracePt t="17261" x="6667500" y="3663950"/>
          <p14:tracePt t="17262" x="6675438" y="3656013"/>
          <p14:tracePt t="17263" x="6675438" y="3649663"/>
          <p14:tracePt t="17264" x="6675438" y="3641725"/>
          <p14:tracePt t="17265" x="6675438" y="3627438"/>
          <p14:tracePt t="17266" x="6681788" y="3627438"/>
          <p14:tracePt t="17267" x="6681788" y="3621088"/>
          <p14:tracePt t="17268" x="6689725" y="3606800"/>
          <p14:tracePt t="17269" x="6689725" y="3592513"/>
          <p14:tracePt t="17270" x="6689725" y="3586163"/>
          <p14:tracePt t="17271" x="6696075" y="3571875"/>
          <p14:tracePt t="17272" x="6704013" y="3563938"/>
          <p14:tracePt t="17273" x="6704013" y="3557588"/>
          <p14:tracePt t="17274" x="6710363" y="3543300"/>
          <p14:tracePt t="17275" x="6710363" y="3521075"/>
          <p14:tracePt t="17276" x="6716713" y="3514725"/>
          <p14:tracePt t="17277" x="6724650" y="3500438"/>
          <p14:tracePt t="17278" x="6724650" y="3486150"/>
          <p14:tracePt t="17279" x="6724650" y="3471863"/>
          <p14:tracePt t="17280" x="6731000" y="3457575"/>
          <p14:tracePt t="17281" x="6738938" y="3443288"/>
          <p14:tracePt t="17282" x="6745288" y="3429000"/>
          <p14:tracePt t="17283" x="6745288" y="3408363"/>
          <p14:tracePt t="17284" x="6753225" y="3394075"/>
          <p14:tracePt t="17285" x="6759575" y="3379788"/>
          <p14:tracePt t="17286" x="6767513" y="3365500"/>
          <p14:tracePt t="17287" x="6767513" y="3351213"/>
          <p14:tracePt t="17288" x="6773863" y="3328988"/>
          <p14:tracePt t="17289" x="6781800" y="3308350"/>
          <p14:tracePt t="17290" x="6781800" y="3294063"/>
          <p14:tracePt t="17291" x="6781800" y="3279775"/>
          <p14:tracePt t="17292" x="6788150" y="3265488"/>
          <p14:tracePt t="17293" x="6802438" y="3243263"/>
          <p14:tracePt t="17294" x="6810375" y="3222625"/>
          <p14:tracePt t="17295" x="6810375" y="3201988"/>
          <p14:tracePt t="17296" x="6816725" y="3179763"/>
          <p14:tracePt t="17297" x="6824663" y="3165475"/>
          <p14:tracePt t="17298" x="6831013" y="3151188"/>
          <p14:tracePt t="17299" x="6831013" y="3122613"/>
          <p14:tracePt t="17300" x="6838950" y="3108325"/>
          <p14:tracePt t="17301" x="6838950" y="3087688"/>
          <p14:tracePt t="17302" x="6845300" y="3065463"/>
          <p14:tracePt t="17303" x="6853238" y="3044825"/>
          <p14:tracePt t="17304" x="6853238" y="3030538"/>
          <p14:tracePt t="17305" x="6859588" y="3001963"/>
          <p14:tracePt t="17306" x="6867525" y="2987675"/>
          <p14:tracePt t="17307" x="6867525" y="2967038"/>
          <p14:tracePt t="17308" x="6873875" y="2952750"/>
          <p14:tracePt t="17309" x="6873875" y="2930525"/>
          <p14:tracePt t="17310" x="6881813" y="2909888"/>
          <p14:tracePt t="17311" x="6888163" y="2887663"/>
          <p14:tracePt t="17312" x="6888163" y="2867025"/>
          <p14:tracePt t="17313" x="6896100" y="2852738"/>
          <p14:tracePt t="17314" x="6896100" y="2838450"/>
          <p14:tracePt t="17315" x="6896100" y="2817813"/>
          <p14:tracePt t="17316" x="6902450" y="2803525"/>
          <p14:tracePt t="17317" x="6908800" y="2781300"/>
          <p14:tracePt t="17318" x="6908800" y="2767013"/>
          <p14:tracePt t="17319" x="6916738" y="2746375"/>
          <p14:tracePt t="17320" x="6916738" y="2732088"/>
          <p14:tracePt t="17321" x="6916738" y="2717800"/>
          <p14:tracePt t="17322" x="6923088" y="2703513"/>
          <p14:tracePt t="17323" x="6923088" y="2681288"/>
          <p14:tracePt t="17324" x="6931025" y="2667000"/>
          <p14:tracePt t="17325" x="6937375" y="2646363"/>
          <p14:tracePt t="17326" x="6937375" y="2632075"/>
          <p14:tracePt t="17327" x="6937375" y="2617788"/>
          <p14:tracePt t="17328" x="6937375" y="2611438"/>
          <p14:tracePt t="17329" x="6945313" y="2589213"/>
          <p14:tracePt t="17330" x="6951663" y="2574925"/>
          <p14:tracePt t="17331" x="6951663" y="2560638"/>
          <p14:tracePt t="17332" x="6951663" y="2546350"/>
          <p14:tracePt t="17333" x="6951663" y="2540000"/>
          <p14:tracePt t="17334" x="6959600" y="2525713"/>
          <p14:tracePt t="17335" x="6959600" y="2511425"/>
          <p14:tracePt t="17336" x="6965950" y="2497138"/>
          <p14:tracePt t="17337" x="6965950" y="2482850"/>
          <p14:tracePt t="17338" x="6973888" y="2476500"/>
          <p14:tracePt t="17339" x="6973888" y="2462213"/>
          <p14:tracePt t="17340" x="6973888" y="2454275"/>
          <p14:tracePt t="17341" x="6980238" y="2439988"/>
          <p14:tracePt t="17342" x="6980238" y="2433638"/>
          <p14:tracePt t="17343" x="6988175" y="2419350"/>
          <p14:tracePt t="17344" x="6988175" y="2411413"/>
          <p14:tracePt t="17345" x="6988175" y="2405063"/>
          <p14:tracePt t="17346" x="6988175" y="2390775"/>
          <p14:tracePt t="17347" x="6994525" y="2376488"/>
          <p14:tracePt t="17348" x="6994525" y="2368550"/>
          <p14:tracePt t="17349" x="7002463" y="2362200"/>
          <p14:tracePt t="17350" x="7002463" y="2354263"/>
          <p14:tracePt t="17351" x="7002463" y="2347913"/>
          <p14:tracePt t="17352" x="7002463" y="2339975"/>
          <p14:tracePt t="17353" x="7008813" y="2333625"/>
          <p14:tracePt t="17354" x="7008813" y="2319338"/>
          <p14:tracePt t="17355" x="7016750" y="2311400"/>
          <p14:tracePt t="17357" x="7016750" y="2297113"/>
          <p14:tracePt t="17359" x="7023100" y="2284413"/>
          <p14:tracePt t="17361" x="7023100" y="2276475"/>
          <p14:tracePt t="17362" x="7031038" y="2270125"/>
          <p14:tracePt t="17364" x="7031038" y="2262188"/>
          <p14:tracePt t="17365" x="7031038" y="2255838"/>
          <p14:tracePt t="17366" x="7031038" y="2247900"/>
          <p14:tracePt t="17368" x="7031038" y="2241550"/>
          <p14:tracePt t="17369" x="7037388" y="2233613"/>
          <p14:tracePt t="17370" x="7037388" y="2227263"/>
          <p14:tracePt t="17372" x="7037388" y="2219325"/>
          <p14:tracePt t="17373" x="7037388" y="2212975"/>
          <p14:tracePt t="17375" x="7037388" y="2205038"/>
          <p14:tracePt t="17377" x="7037388" y="2198688"/>
          <p14:tracePt t="17378" x="7045325" y="2198688"/>
          <p14:tracePt t="17379" x="7045325" y="2190750"/>
          <p14:tracePt t="17380" x="7045325" y="2184400"/>
          <p14:tracePt t="17382" x="7045325" y="2176463"/>
          <p14:tracePt t="17383" x="7051675" y="2176463"/>
          <p14:tracePt t="17385" x="7051675" y="2170113"/>
          <p14:tracePt t="17387" x="7051675" y="2162175"/>
          <p14:tracePt t="17389" x="7051675" y="2155825"/>
          <p14:tracePt t="17392" x="7051675" y="2147888"/>
          <p14:tracePt t="17395" x="7051675" y="2141538"/>
          <p14:tracePt t="17399" x="7051675" y="2133600"/>
          <p14:tracePt t="17403" x="7059613" y="2133600"/>
          <p14:tracePt t="17404" x="7059613" y="2127250"/>
          <p14:tracePt t="17405" x="7059613" y="2119313"/>
          <p14:tracePt t="17410" x="7059613" y="2112963"/>
          <p14:tracePt t="17415" x="7059613" y="2105025"/>
          <p14:tracePt t="17421" x="7059613" y="2098675"/>
          <p14:tracePt t="17423" x="7059613" y="2092325"/>
          <p14:tracePt t="17429" x="7059613" y="2084388"/>
          <p14:tracePt t="17435" x="7059613" y="2078038"/>
          <p14:tracePt t="17441" x="7059613" y="2070100"/>
          <p14:tracePt t="17442" x="7065963" y="2070100"/>
          <p14:tracePt t="17444" x="7065963" y="2063750"/>
          <p14:tracePt t="17449" x="7065963" y="2055813"/>
          <p14:tracePt t="17454" x="7065963" y="2049463"/>
          <p14:tracePt t="17459" x="7065963" y="2041525"/>
          <p14:tracePt t="17461" x="7065963" y="2035175"/>
          <p14:tracePt t="17464" x="7073900" y="2027238"/>
          <p14:tracePt t="17468" x="7073900" y="2020888"/>
          <p14:tracePt t="17470" x="7080250" y="2020888"/>
          <p14:tracePt t="17471" x="7080250" y="2012950"/>
          <p14:tracePt t="17472" x="7080250" y="2006600"/>
          <p14:tracePt t="17476" x="7080250" y="1998663"/>
          <p14:tracePt t="17478" x="7088188" y="1992313"/>
          <p14:tracePt t="17480" x="7088188" y="1984375"/>
          <p14:tracePt t="17482" x="7088188" y="1978025"/>
          <p14:tracePt t="17484" x="7094538" y="1970088"/>
          <p14:tracePt t="17487" x="7094538" y="1963738"/>
          <p14:tracePt t="17489" x="7094538" y="1955800"/>
          <p14:tracePt t="17490" x="7094538" y="1949450"/>
          <p14:tracePt t="17491" x="7102475" y="1949450"/>
          <p14:tracePt t="17493" x="7102475" y="1941513"/>
          <p14:tracePt t="17494" x="7108825" y="1941513"/>
          <p14:tracePt t="17495" x="7108825" y="1935163"/>
          <p14:tracePt t="17498" x="7108825" y="1927225"/>
          <p14:tracePt t="17500" x="7115175" y="1927225"/>
          <p14:tracePt t="17501" x="7115175" y="1920875"/>
          <p14:tracePt t="17502" x="7115175" y="1912938"/>
          <p14:tracePt t="17505" x="7115175" y="1906588"/>
          <p14:tracePt t="17506" x="7123113" y="1906588"/>
          <p14:tracePt t="17508" x="7123113" y="1900238"/>
          <p14:tracePt t="17511" x="7123113" y="1892300"/>
          <p14:tracePt t="17512" x="7123113" y="1885950"/>
          <p14:tracePt t="17513" x="7129463" y="1885950"/>
          <p14:tracePt t="17516" x="7129463" y="1878013"/>
          <p14:tracePt t="17519" x="7129463" y="1871663"/>
          <p14:tracePt t="17520" x="7137400" y="1871663"/>
          <p14:tracePt t="17522" x="7137400" y="1863725"/>
          <p14:tracePt t="17524" x="7143750" y="1857375"/>
          <p14:tracePt t="17528" x="7143750" y="1849438"/>
          <p14:tracePt t="17532" x="7143750" y="1843088"/>
          <p14:tracePt t="17535" x="7151688" y="1843088"/>
          <p14:tracePt t="17537" x="7151688" y="1835150"/>
          <p14:tracePt t="17541" x="7151688" y="1828800"/>
          <p14:tracePt t="17549" x="7151688" y="1820863"/>
          <p14:tracePt t="17562" x="7158038" y="1820863"/>
          <p14:tracePt t="17775" x="7158038" y="1814513"/>
          <p14:tracePt t="17814" x="7158038" y="1806575"/>
          <p14:tracePt t="17866" x="7151688" y="1806575"/>
          <p14:tracePt t="17873" x="7143750" y="1806575"/>
          <p14:tracePt t="17875" x="7137400" y="1806575"/>
          <p14:tracePt t="17881" x="7129463" y="1814513"/>
          <p14:tracePt t="17885" x="7123113" y="1814513"/>
          <p14:tracePt t="17889" x="7115175" y="1814513"/>
          <p14:tracePt t="17890" x="7115175" y="1820863"/>
          <p14:tracePt t="17893" x="7108825" y="1820863"/>
          <p14:tracePt t="17895" x="7102475" y="1820863"/>
          <p14:tracePt t="17898" x="7094538" y="1820863"/>
          <p14:tracePt t="17899" x="7094538" y="1828800"/>
          <p14:tracePt t="17902" x="7088188" y="1828800"/>
          <p14:tracePt t="17904" x="7088188" y="1835150"/>
          <p14:tracePt t="17905" x="7080250" y="1835150"/>
          <p14:tracePt t="17906" x="7073900" y="1835150"/>
          <p14:tracePt t="17909" x="7065963" y="1835150"/>
          <p14:tracePt t="17911" x="7059613" y="1843088"/>
          <p14:tracePt t="17913" x="7051675" y="1843088"/>
          <p14:tracePt t="17915" x="7045325" y="1843088"/>
          <p14:tracePt t="17917" x="7037388" y="1849438"/>
          <p14:tracePt t="17919" x="7031038" y="1849438"/>
          <p14:tracePt t="17921" x="7023100" y="1849438"/>
          <p14:tracePt t="17922" x="7016750" y="1849438"/>
          <p14:tracePt t="17924" x="7008813" y="1857375"/>
          <p14:tracePt t="17926" x="7002463" y="1863725"/>
          <p14:tracePt t="17928" x="6988175" y="1863725"/>
          <p14:tracePt t="17930" x="6980238" y="1863725"/>
          <p14:tracePt t="17932" x="6973888" y="1871663"/>
          <p14:tracePt t="17933" x="6965950" y="1871663"/>
          <p14:tracePt t="17934" x="6959600" y="1871663"/>
          <p14:tracePt t="17936" x="6951663" y="1871663"/>
          <p14:tracePt t="17937" x="6945313" y="1878013"/>
          <p14:tracePt t="17938" x="6937375" y="1878013"/>
          <p14:tracePt t="17939" x="6931025" y="1878013"/>
          <p14:tracePt t="17941" x="6923088" y="1885950"/>
          <p14:tracePt t="17942" x="6916738" y="1885950"/>
          <p14:tracePt t="17943" x="6908800" y="1885950"/>
          <p14:tracePt t="17944" x="6902450" y="1892300"/>
          <p14:tracePt t="17945" x="6896100" y="1892300"/>
          <p14:tracePt t="17946" x="6888163" y="1892300"/>
          <p14:tracePt t="17947" x="6881813" y="1892300"/>
          <p14:tracePt t="17948" x="6873875" y="1900238"/>
          <p14:tracePt t="17949" x="6867525" y="1900238"/>
          <p14:tracePt t="17950" x="6859588" y="1906588"/>
          <p14:tracePt t="17951" x="6853238" y="1906588"/>
          <p14:tracePt t="17952" x="6845300" y="1906588"/>
          <p14:tracePt t="17953" x="6838950" y="1906588"/>
          <p14:tracePt t="17954" x="6831013" y="1912938"/>
          <p14:tracePt t="17956" x="6816725" y="1912938"/>
          <p14:tracePt t="17957" x="6810375" y="1920875"/>
          <p14:tracePt t="17958" x="6802438" y="1927225"/>
          <p14:tracePt t="17959" x="6796088" y="1927225"/>
          <p14:tracePt t="17960" x="6788150" y="1927225"/>
          <p14:tracePt t="17961" x="6773863" y="1935163"/>
          <p14:tracePt t="17962" x="6767513" y="1935163"/>
          <p14:tracePt t="17963" x="6767513" y="1941513"/>
          <p14:tracePt t="17964" x="6753225" y="1941513"/>
          <p14:tracePt t="17966" x="6738938" y="1949450"/>
          <p14:tracePt t="17968" x="6731000" y="1955800"/>
          <p14:tracePt t="17969" x="6716713" y="1955800"/>
          <p14:tracePt t="17970" x="6716713" y="1963738"/>
          <p14:tracePt t="17971" x="6710363" y="1963738"/>
          <p14:tracePt t="17972" x="6704013" y="1970088"/>
          <p14:tracePt t="17973" x="6696075" y="1970088"/>
          <p14:tracePt t="17974" x="6681788" y="1970088"/>
          <p14:tracePt t="17975" x="6681788" y="1978025"/>
          <p14:tracePt t="17976" x="6675438" y="1984375"/>
          <p14:tracePt t="17977" x="6667500" y="1984375"/>
          <p14:tracePt t="17978" x="6661150" y="1992313"/>
          <p14:tracePt t="17979" x="6653213" y="1992313"/>
          <p14:tracePt t="17980" x="6646863" y="1998663"/>
          <p14:tracePt t="17981" x="6638925" y="2006600"/>
          <p14:tracePt t="17982" x="6632575" y="2006600"/>
          <p14:tracePt t="17983" x="6632575" y="2012950"/>
          <p14:tracePt t="17984" x="6624638" y="2012950"/>
          <p14:tracePt t="17985" x="6618288" y="2012950"/>
          <p14:tracePt t="17986" x="6604000" y="2020888"/>
          <p14:tracePt t="17987" x="6604000" y="2027238"/>
          <p14:tracePt t="17988" x="6596063" y="2027238"/>
          <p14:tracePt t="17989" x="6596063" y="2035175"/>
          <p14:tracePt t="17990" x="6581775" y="2035175"/>
          <p14:tracePt t="17991" x="6581775" y="2041525"/>
          <p14:tracePt t="17992" x="6575425" y="2049463"/>
          <p14:tracePt t="17993" x="6567488" y="2049463"/>
          <p14:tracePt t="17994" x="6561138" y="2055813"/>
          <p14:tracePt t="17995" x="6561138" y="2063750"/>
          <p14:tracePt t="17996" x="6553200" y="2070100"/>
          <p14:tracePt t="17997" x="6546850" y="2070100"/>
          <p14:tracePt t="17998" x="6538913" y="2078038"/>
          <p14:tracePt t="18000" x="6532563" y="2084388"/>
          <p14:tracePt t="18001" x="6524625" y="2092325"/>
          <p14:tracePt t="18002" x="6518275" y="2092325"/>
          <p14:tracePt t="18003" x="6518275" y="2098675"/>
          <p14:tracePt t="18004" x="6510338" y="2098675"/>
          <p14:tracePt t="18005" x="6503988" y="2105025"/>
          <p14:tracePt t="18007" x="6497638" y="2112963"/>
          <p14:tracePt t="18008" x="6489700" y="2119313"/>
          <p14:tracePt t="18009" x="6483350" y="2119313"/>
          <p14:tracePt t="18010" x="6483350" y="2127250"/>
          <p14:tracePt t="18011" x="6469063" y="2127250"/>
          <p14:tracePt t="18012" x="6469063" y="2133600"/>
          <p14:tracePt t="18013" x="6461125" y="2141538"/>
          <p14:tracePt t="18015" x="6454775" y="2147888"/>
          <p14:tracePt t="18016" x="6446838" y="2147888"/>
          <p14:tracePt t="18017" x="6440488" y="2155825"/>
          <p14:tracePt t="18019" x="6432550" y="2162175"/>
          <p14:tracePt t="18020" x="6426200" y="2170113"/>
          <p14:tracePt t="18021" x="6418263" y="2170113"/>
          <p14:tracePt t="18022" x="6418263" y="2176463"/>
          <p14:tracePt t="18023" x="6411913" y="2184400"/>
          <p14:tracePt t="18024" x="6403975" y="2184400"/>
          <p14:tracePt t="18025" x="6397625" y="2190750"/>
          <p14:tracePt t="18027" x="6389688" y="2198688"/>
          <p14:tracePt t="18029" x="6383338" y="2205038"/>
          <p14:tracePt t="18030" x="6375400" y="2205038"/>
          <p14:tracePt t="18031" x="6369050" y="2212975"/>
          <p14:tracePt t="18032" x="6369050" y="2219325"/>
          <p14:tracePt t="18033" x="6361113" y="2219325"/>
          <p14:tracePt t="18034" x="6354763" y="2219325"/>
          <p14:tracePt t="18035" x="6354763" y="2227263"/>
          <p14:tracePt t="18036" x="6346825" y="2227263"/>
          <p14:tracePt t="18037" x="6346825" y="2233613"/>
          <p14:tracePt t="18038" x="6340475" y="2241550"/>
          <p14:tracePt t="18040" x="6332538" y="2247900"/>
          <p14:tracePt t="18042" x="6326188" y="2247900"/>
          <p14:tracePt t="18043" x="6326188" y="2255838"/>
          <p14:tracePt t="18044" x="6318250" y="2255838"/>
          <p14:tracePt t="18046" x="6318250" y="2262188"/>
          <p14:tracePt t="18047" x="6311900" y="2262188"/>
          <p14:tracePt t="18049" x="6311900" y="2270125"/>
          <p14:tracePt t="18050" x="6303963" y="2276475"/>
          <p14:tracePt t="18052" x="6297613" y="2276475"/>
          <p14:tracePt t="18053" x="6297613" y="2284413"/>
          <p14:tracePt t="18054" x="6291263" y="2284413"/>
          <p14:tracePt t="18055" x="6291263" y="2290763"/>
          <p14:tracePt t="18058" x="6283325" y="2297113"/>
          <p14:tracePt t="18060" x="6283325" y="2305050"/>
          <p14:tracePt t="18061" x="6276975" y="2305050"/>
          <p14:tracePt t="18062" x="6276975" y="2311400"/>
          <p14:tracePt t="18065" x="6269038" y="2319338"/>
          <p14:tracePt t="18068" x="6262688" y="2319338"/>
          <p14:tracePt t="18069" x="6262688" y="2325688"/>
          <p14:tracePt t="18070" x="6262688" y="2333625"/>
          <p14:tracePt t="18072" x="6262688" y="2339975"/>
          <p14:tracePt t="18073" x="6254750" y="2339975"/>
          <p14:tracePt t="18075" x="6254750" y="2347913"/>
          <p14:tracePt t="18078" x="6254750" y="2354263"/>
          <p14:tracePt t="18079" x="6254750" y="2362200"/>
          <p14:tracePt t="18080" x="6248400" y="2362200"/>
          <p14:tracePt t="18082" x="6248400" y="2368550"/>
          <p14:tracePt t="18084" x="6248400" y="2376488"/>
          <p14:tracePt t="18086" x="6240463" y="2376488"/>
          <p14:tracePt t="18087" x="6240463" y="2382838"/>
          <p14:tracePt t="18088" x="6240463" y="2390775"/>
          <p14:tracePt t="18090" x="6240463" y="2397125"/>
          <p14:tracePt t="18091" x="6234113" y="2397125"/>
          <p14:tracePt t="18093" x="6234113" y="2405063"/>
          <p14:tracePt t="18096" x="6234113" y="2411413"/>
          <p14:tracePt t="18097" x="6234113" y="2419350"/>
          <p14:tracePt t="18100" x="6234113" y="2425700"/>
          <p14:tracePt t="18101" x="6226175" y="2425700"/>
          <p14:tracePt t="18103" x="6226175" y="2433638"/>
          <p14:tracePt t="18105" x="6226175" y="2439988"/>
          <p14:tracePt t="18107" x="6226175" y="2447925"/>
          <p14:tracePt t="18110" x="6226175" y="2454275"/>
          <p14:tracePt t="18112" x="6219825" y="2454275"/>
          <p14:tracePt t="18113" x="6219825" y="2462213"/>
          <p14:tracePt t="18115" x="6219825" y="2468563"/>
          <p14:tracePt t="18117" x="6219825" y="2476500"/>
          <p14:tracePt t="18120" x="6219825" y="2482850"/>
          <p14:tracePt t="18122" x="6219825" y="2489200"/>
          <p14:tracePt t="18125" x="6219825" y="2497138"/>
          <p14:tracePt t="18126" x="6211888" y="2497138"/>
          <p14:tracePt t="18128" x="6211888" y="2503488"/>
          <p14:tracePt t="18129" x="6211888" y="2511425"/>
          <p14:tracePt t="18131" x="6211888" y="2517775"/>
          <p14:tracePt t="18133" x="6205538" y="2517775"/>
          <p14:tracePt t="18134" x="6205538" y="2525713"/>
          <p14:tracePt t="18136" x="6205538" y="2532063"/>
          <p14:tracePt t="18137" x="6205538" y="2540000"/>
          <p14:tracePt t="18139" x="6205538" y="2546350"/>
          <p14:tracePt t="18141" x="6205538" y="2554288"/>
          <p14:tracePt t="18143" x="6205538" y="2560638"/>
          <p14:tracePt t="18144" x="6205538" y="2568575"/>
          <p14:tracePt t="18146" x="6197600" y="2574925"/>
          <p14:tracePt t="18148" x="6197600" y="2582863"/>
          <p14:tracePt t="18150" x="6197600" y="2589213"/>
          <p14:tracePt t="18151" x="6197600" y="2597150"/>
          <p14:tracePt t="18152" x="6197600" y="2603500"/>
          <p14:tracePt t="18154" x="6197600" y="2611438"/>
          <p14:tracePt t="18155" x="6197600" y="2617788"/>
          <p14:tracePt t="18156" x="6191250" y="2625725"/>
          <p14:tracePt t="18158" x="6191250" y="2632075"/>
          <p14:tracePt t="18160" x="6191250" y="2646363"/>
          <p14:tracePt t="18162" x="6191250" y="2654300"/>
          <p14:tracePt t="18163" x="6191250" y="2660650"/>
          <p14:tracePt t="18164" x="6191250" y="2667000"/>
          <p14:tracePt t="18166" x="6191250" y="2674938"/>
          <p14:tracePt t="18167" x="6183313" y="2681288"/>
          <p14:tracePt t="18168" x="6183313" y="2689225"/>
          <p14:tracePt t="18169" x="6183313" y="2695575"/>
          <p14:tracePt t="18171" x="6183313" y="2703513"/>
          <p14:tracePt t="18173" x="6176963" y="2717800"/>
          <p14:tracePt t="18175" x="6176963" y="2724150"/>
          <p14:tracePt t="18176" x="6176963" y="2732088"/>
          <p14:tracePt t="18177" x="6176963" y="2738438"/>
          <p14:tracePt t="18178" x="6176963" y="2746375"/>
          <p14:tracePt t="18180" x="6176963" y="2752725"/>
          <p14:tracePt t="18181" x="6176963" y="2760663"/>
          <p14:tracePt t="18182" x="6176963" y="2767013"/>
          <p14:tracePt t="18184" x="6169025" y="2774950"/>
          <p14:tracePt t="18185" x="6169025" y="2781300"/>
          <p14:tracePt t="18189" x="6169025" y="2795588"/>
          <p14:tracePt t="18190" x="6169025" y="2803525"/>
          <p14:tracePt t="18191" x="6169025" y="2809875"/>
          <p14:tracePt t="18192" x="6169025" y="2817813"/>
          <p14:tracePt t="18194" x="6169025" y="2824163"/>
          <p14:tracePt t="18195" x="6162675" y="2824163"/>
          <p14:tracePt t="18196" x="6162675" y="2838450"/>
          <p14:tracePt t="18198" x="6162675" y="2846388"/>
          <p14:tracePt t="18200" x="6162675" y="2852738"/>
          <p14:tracePt t="18201" x="6162675" y="2859088"/>
          <p14:tracePt t="18203" x="6154738" y="2867025"/>
          <p14:tracePt t="18204" x="6154738" y="2873375"/>
          <p14:tracePt t="18206" x="6154738" y="2881313"/>
          <p14:tracePt t="18207" x="6154738" y="2887663"/>
          <p14:tracePt t="18209" x="6154738" y="2895600"/>
          <p14:tracePt t="18210" x="6154738" y="2901950"/>
          <p14:tracePt t="18211" x="6154738" y="2909888"/>
          <p14:tracePt t="18213" x="6154738" y="2916238"/>
          <p14:tracePt t="18215" x="6154738" y="2924175"/>
          <p14:tracePt t="18217" x="6154738" y="2930525"/>
          <p14:tracePt t="18219" x="6154738" y="2944813"/>
          <p14:tracePt t="18221" x="6154738" y="2952750"/>
          <p14:tracePt t="18223" x="6148388" y="2959100"/>
          <p14:tracePt t="18224" x="6148388" y="2967038"/>
          <p14:tracePt t="18226" x="6148388" y="2973388"/>
          <p14:tracePt t="18227" x="6148388" y="2981325"/>
          <p14:tracePt t="18229" x="6148388" y="2987675"/>
          <p14:tracePt t="18230" x="6148388" y="2995613"/>
          <p14:tracePt t="18231" x="6148388" y="3001963"/>
          <p14:tracePt t="18233" x="6148388" y="3009900"/>
          <p14:tracePt t="18234" x="6148388" y="3016250"/>
          <p14:tracePt t="18235" x="6148388" y="3024188"/>
          <p14:tracePt t="18237" x="6148388" y="3030538"/>
          <p14:tracePt t="18239" x="6148388" y="3038475"/>
          <p14:tracePt t="18240" x="6148388" y="3044825"/>
          <p14:tracePt t="18241" x="6148388" y="3051175"/>
          <p14:tracePt t="18243" x="6148388" y="3059113"/>
          <p14:tracePt t="18244" x="6148388" y="3065463"/>
          <p14:tracePt t="18245" x="6148388" y="3073400"/>
          <p14:tracePt t="18246" x="6148388" y="3079750"/>
          <p14:tracePt t="18248" x="6148388" y="3087688"/>
          <p14:tracePt t="18249" x="6148388" y="3094038"/>
          <p14:tracePt t="18251" x="6148388" y="3101975"/>
          <p14:tracePt t="18252" x="6148388" y="3108325"/>
          <p14:tracePt t="18253" x="6148388" y="3116263"/>
          <p14:tracePt t="18254" x="6148388" y="3122613"/>
          <p14:tracePt t="18256" x="6148388" y="3130550"/>
          <p14:tracePt t="18257" x="6148388" y="3136900"/>
          <p14:tracePt t="18258" x="6148388" y="3144838"/>
          <p14:tracePt t="18260" x="6148388" y="3151188"/>
          <p14:tracePt t="18261" x="6148388" y="3159125"/>
          <p14:tracePt t="18262" x="6148388" y="3165475"/>
          <p14:tracePt t="18263" x="6148388" y="3173413"/>
          <p14:tracePt t="18264" x="6154738" y="3173413"/>
          <p14:tracePt t="18265" x="6154738" y="3187700"/>
          <p14:tracePt t="18267" x="6154738" y="3194050"/>
          <p14:tracePt t="18269" x="6154738" y="3201988"/>
          <p14:tracePt t="18270" x="6154738" y="3208338"/>
          <p14:tracePt t="18271" x="6154738" y="3216275"/>
          <p14:tracePt t="18272" x="6154738" y="3222625"/>
          <p14:tracePt t="18274" x="6154738" y="3230563"/>
          <p14:tracePt t="18275" x="6162675" y="3236913"/>
          <p14:tracePt t="18276" x="6162675" y="3243263"/>
          <p14:tracePt t="18278" x="6169025" y="3257550"/>
          <p14:tracePt t="18280" x="6169025" y="3265488"/>
          <p14:tracePt t="18282" x="6169025" y="3279775"/>
          <p14:tracePt t="18284" x="6169025" y="3286125"/>
          <p14:tracePt t="18286" x="6176963" y="3294063"/>
          <p14:tracePt t="18287" x="6176963" y="3300413"/>
          <p14:tracePt t="18288" x="6176963" y="3308350"/>
          <p14:tracePt t="18290" x="6183313" y="3314700"/>
          <p14:tracePt t="18291" x="6183313" y="3322638"/>
          <p14:tracePt t="18292" x="6183313" y="3328988"/>
          <p14:tracePt t="18294" x="6183313" y="3336925"/>
          <p14:tracePt t="18296" x="6191250" y="3343275"/>
          <p14:tracePt t="18298" x="6191250" y="3351213"/>
          <p14:tracePt t="18299" x="6191250" y="3357563"/>
          <p14:tracePt t="18300" x="6191250" y="3365500"/>
          <p14:tracePt t="18301" x="6197600" y="3365500"/>
          <p14:tracePt t="18302" x="6197600" y="3371850"/>
          <p14:tracePt t="18303" x="6197600" y="3379788"/>
          <p14:tracePt t="18305" x="6197600" y="3386138"/>
          <p14:tracePt t="18306" x="6205538" y="3386138"/>
          <p14:tracePt t="18307" x="6205538" y="3394075"/>
          <p14:tracePt t="18309" x="6211888" y="3400425"/>
          <p14:tracePt t="18311" x="6211888" y="3408363"/>
          <p14:tracePt t="18312" x="6211888" y="3414713"/>
          <p14:tracePt t="18313" x="6219825" y="3414713"/>
          <p14:tracePt t="18314" x="6219825" y="3422650"/>
          <p14:tracePt t="18316" x="6219825" y="3429000"/>
          <p14:tracePt t="18318" x="6226175" y="3435350"/>
          <p14:tracePt t="18319" x="6226175" y="3443288"/>
          <p14:tracePt t="18321" x="6234113" y="3449638"/>
          <p14:tracePt t="18323" x="6240463" y="3449638"/>
          <p14:tracePt t="18324" x="6240463" y="3457575"/>
          <p14:tracePt t="18326" x="6240463" y="3463925"/>
          <p14:tracePt t="18327" x="6240463" y="3471863"/>
          <p14:tracePt t="18328" x="6248400" y="3471863"/>
          <p14:tracePt t="18330" x="6248400" y="3478213"/>
          <p14:tracePt t="18331" x="6254750" y="3478213"/>
          <p14:tracePt t="18332" x="6254750" y="3486150"/>
          <p14:tracePt t="18334" x="6254750" y="3492500"/>
          <p14:tracePt t="18335" x="6262688" y="3492500"/>
          <p14:tracePt t="18336" x="6269038" y="3500438"/>
          <p14:tracePt t="18338" x="6269038" y="3506788"/>
          <p14:tracePt t="18340" x="6276975" y="3506788"/>
          <p14:tracePt t="18341" x="6276975" y="3514725"/>
          <p14:tracePt t="18343" x="6283325" y="3521075"/>
          <p14:tracePt t="18344" x="6283325" y="3529013"/>
          <p14:tracePt t="18346" x="6291263" y="3529013"/>
          <p14:tracePt t="18347" x="6291263" y="3535363"/>
          <p14:tracePt t="18348" x="6297613" y="3535363"/>
          <p14:tracePt t="18349" x="6297613" y="3543300"/>
          <p14:tracePt t="18350" x="6303963" y="3543300"/>
          <p14:tracePt t="18352" x="6303963" y="3549650"/>
          <p14:tracePt t="18353" x="6303963" y="3557588"/>
          <p14:tracePt t="18354" x="6311900" y="3557588"/>
          <p14:tracePt t="18356" x="6311900" y="3563938"/>
          <p14:tracePt t="18357" x="6318250" y="3563938"/>
          <p14:tracePt t="18358" x="6318250" y="3571875"/>
          <p14:tracePt t="18359" x="6326188" y="3571875"/>
          <p14:tracePt t="18361" x="6332538" y="3578225"/>
          <p14:tracePt t="18362" x="6332538" y="3586163"/>
          <p14:tracePt t="18364" x="6340475" y="3586163"/>
          <p14:tracePt t="18365" x="6340475" y="3592513"/>
          <p14:tracePt t="18367" x="6346825" y="3600450"/>
          <p14:tracePt t="18369" x="6354763" y="3600450"/>
          <p14:tracePt t="18370" x="6354763" y="3606800"/>
          <p14:tracePt t="18371" x="6361113" y="3606800"/>
          <p14:tracePt t="18372" x="6361113" y="3614738"/>
          <p14:tracePt t="18374" x="6369050" y="3621088"/>
          <p14:tracePt t="18376" x="6375400" y="3621088"/>
          <p14:tracePt t="18377" x="6375400" y="3627438"/>
          <p14:tracePt t="18379" x="6383338" y="3635375"/>
          <p14:tracePt t="18380" x="6389688" y="3635375"/>
          <p14:tracePt t="18382" x="6389688" y="3641725"/>
          <p14:tracePt t="18383" x="6397625" y="3649663"/>
          <p14:tracePt t="18385" x="6403975" y="3656013"/>
          <p14:tracePt t="18388" x="6403975" y="3663950"/>
          <p14:tracePt t="18389" x="6411913" y="3663950"/>
          <p14:tracePt t="18390" x="6418263" y="3670300"/>
          <p14:tracePt t="18392" x="6426200" y="3678238"/>
          <p14:tracePt t="18394" x="6426200" y="3684588"/>
          <p14:tracePt t="18395" x="6432550" y="3684588"/>
          <p14:tracePt t="18397" x="6440488" y="3692525"/>
          <p14:tracePt t="18399" x="6446838" y="3698875"/>
          <p14:tracePt t="18400" x="6446838" y="3706813"/>
          <p14:tracePt t="18401" x="6454775" y="3706813"/>
          <p14:tracePt t="18403" x="6454775" y="3713163"/>
          <p14:tracePt t="18404" x="6461125" y="3713163"/>
          <p14:tracePt t="18406" x="6469063" y="3721100"/>
          <p14:tracePt t="18408" x="6475413" y="3727450"/>
          <p14:tracePt t="18410" x="6483350" y="3735388"/>
          <p14:tracePt t="18412" x="6489700" y="3741738"/>
          <p14:tracePt t="18415" x="6497638" y="3741738"/>
          <p14:tracePt t="18416" x="6503988" y="3749675"/>
          <p14:tracePt t="18419" x="6510338" y="3756025"/>
          <p14:tracePt t="18420" x="6510338" y="3763963"/>
          <p14:tracePt t="18421" x="6518275" y="3763963"/>
          <p14:tracePt t="18424" x="6518275" y="3770313"/>
          <p14:tracePt t="18425" x="6524625" y="3770313"/>
          <p14:tracePt t="18426" x="6532563" y="3770313"/>
          <p14:tracePt t="18428" x="6532563" y="3778250"/>
          <p14:tracePt t="18429" x="6538913" y="3778250"/>
          <p14:tracePt t="18431" x="6546850" y="3784600"/>
          <p14:tracePt t="18433" x="6546850" y="3792538"/>
          <p14:tracePt t="18434" x="6553200" y="3792538"/>
          <p14:tracePt t="18437" x="6561138" y="3792538"/>
          <p14:tracePt t="18438" x="6567488" y="3798888"/>
          <p14:tracePt t="18441" x="6575425" y="3798888"/>
          <p14:tracePt t="18442" x="6575425" y="3806825"/>
          <p14:tracePt t="18443" x="6581775" y="3806825"/>
          <p14:tracePt t="18446" x="6589713" y="3813175"/>
          <p14:tracePt t="18447" x="6596063" y="3813175"/>
          <p14:tracePt t="18448" x="6596063" y="3819525"/>
          <p14:tracePt t="18450" x="6604000" y="3819525"/>
          <p14:tracePt t="18452" x="6610350" y="3827463"/>
          <p14:tracePt t="18455" x="6618288" y="3827463"/>
          <p14:tracePt t="18456" x="6624638" y="3827463"/>
          <p14:tracePt t="18457" x="6624638" y="3833813"/>
          <p14:tracePt t="18459" x="6632575" y="3833813"/>
          <p14:tracePt t="18461" x="6638925" y="3833813"/>
          <p14:tracePt t="18462" x="6638925" y="3841750"/>
          <p14:tracePt t="18464" x="6646863" y="3841750"/>
          <p14:tracePt t="18465" x="6653213" y="3841750"/>
          <p14:tracePt t="18467" x="6653213" y="3848100"/>
          <p14:tracePt t="18468" x="6661150" y="3848100"/>
          <p14:tracePt t="18469" x="6661150" y="3856038"/>
          <p14:tracePt t="18470" x="6667500" y="3856038"/>
          <p14:tracePt t="18472" x="6675438" y="3856038"/>
          <p14:tracePt t="18473" x="6681788" y="3856038"/>
          <p14:tracePt t="18474" x="6681788" y="3862388"/>
          <p14:tracePt t="18476" x="6689725" y="3862388"/>
          <p14:tracePt t="18479" x="6696075" y="3862388"/>
          <p14:tracePt t="18481" x="6704013" y="3870325"/>
          <p14:tracePt t="18482" x="6710363" y="3870325"/>
          <p14:tracePt t="18484" x="6716713" y="3870325"/>
          <p14:tracePt t="18487" x="6724650" y="3870325"/>
          <p14:tracePt t="18490" x="6731000" y="3876675"/>
          <p14:tracePt t="18491" x="6738938" y="3876675"/>
          <p14:tracePt t="18493" x="6745288" y="3876675"/>
          <p14:tracePt t="18496" x="6753225" y="3884613"/>
          <p14:tracePt t="18499" x="6759575" y="3884613"/>
          <p14:tracePt t="18501" x="6767513" y="3884613"/>
          <p14:tracePt t="18502" x="6773863" y="3884613"/>
          <p14:tracePt t="18505" x="6781800" y="3884613"/>
          <p14:tracePt t="18508" x="6788150" y="3884613"/>
          <p14:tracePt t="18511" x="6796088" y="3884613"/>
          <p14:tracePt t="18512" x="6802438" y="3884613"/>
          <p14:tracePt t="18515" x="6810375" y="3884613"/>
          <p14:tracePt t="18518" x="6816725" y="3884613"/>
          <p14:tracePt t="18521" x="6824663" y="3884613"/>
          <p14:tracePt t="18523" x="6831013" y="3884613"/>
          <p14:tracePt t="18526" x="6838950" y="3884613"/>
          <p14:tracePt t="18529" x="6845300" y="3884613"/>
          <p14:tracePt t="18533" x="6853238" y="3884613"/>
          <p14:tracePt t="18534" x="6859588" y="3884613"/>
          <p14:tracePt t="18538" x="6867525" y="3884613"/>
          <p14:tracePt t="18542" x="6873875" y="3884613"/>
          <p14:tracePt t="18546" x="6881813" y="3884613"/>
          <p14:tracePt t="18548" x="6888163" y="3884613"/>
          <p14:tracePt t="18549" x="6888163" y="3876675"/>
          <p14:tracePt t="18551" x="6896100" y="3876675"/>
          <p14:tracePt t="18555" x="6902450" y="3876675"/>
          <p14:tracePt t="18558" x="6908800" y="3876675"/>
          <p14:tracePt t="18560" x="6916738" y="3876675"/>
          <p14:tracePt t="18564" x="6923088" y="3876675"/>
          <p14:tracePt t="18567" x="6931025" y="3876675"/>
          <p14:tracePt t="18568" x="6931025" y="3870325"/>
          <p14:tracePt t="18570" x="6937375" y="3870325"/>
          <p14:tracePt t="18572" x="6945313" y="3870325"/>
          <p14:tracePt t="18575" x="6951663" y="3870325"/>
          <p14:tracePt t="18578" x="6959600" y="3870325"/>
          <p14:tracePt t="18581" x="6965950" y="3870325"/>
          <p14:tracePt t="18582" x="6973888" y="3870325"/>
          <p14:tracePt t="18586" x="6980238" y="3870325"/>
          <p14:tracePt t="18589" x="6988175" y="3870325"/>
          <p14:tracePt t="18592" x="6994525" y="3870325"/>
          <p14:tracePt t="18597" x="7002463" y="3870325"/>
          <p14:tracePt t="18599" x="7008813" y="3870325"/>
          <p14:tracePt t="18604" x="7016750" y="3870325"/>
          <p14:tracePt t="18610" x="7023100" y="3870325"/>
          <p14:tracePt t="18620" x="7031038" y="3870325"/>
          <p14:tracePt t="18682" x="7031038" y="3876675"/>
          <p14:tracePt t="18695" x="7023100" y="3876675"/>
          <p14:tracePt t="18700" x="7016750" y="3876675"/>
          <p14:tracePt t="18704" x="7008813" y="3876675"/>
          <p14:tracePt t="18705" x="7002463" y="3876675"/>
          <p14:tracePt t="18708" x="6994525" y="3876675"/>
          <p14:tracePt t="18711" x="6988175" y="3876675"/>
          <p14:tracePt t="18713" x="6988175" y="3870325"/>
          <p14:tracePt t="18714" x="6980238" y="3870325"/>
          <p14:tracePt t="18716" x="6973888" y="3870325"/>
          <p14:tracePt t="18717" x="6965950" y="3870325"/>
          <p14:tracePt t="18719" x="6959600" y="3862388"/>
          <p14:tracePt t="18721" x="6945313" y="3862388"/>
          <p14:tracePt t="18723" x="6937375" y="3856038"/>
          <p14:tracePt t="18725" x="6931025" y="3848100"/>
          <p14:tracePt t="18726" x="6923088" y="3848100"/>
          <p14:tracePt t="18727" x="6916738" y="3848100"/>
          <p14:tracePt t="18728" x="6908800" y="3841750"/>
          <p14:tracePt t="18730" x="6902450" y="3841750"/>
          <p14:tracePt t="18731" x="6896100" y="3833813"/>
          <p14:tracePt t="18732" x="6888163" y="3833813"/>
          <p14:tracePt t="18733" x="6881813" y="3827463"/>
          <p14:tracePt t="18734" x="6873875" y="3827463"/>
          <p14:tracePt t="18735" x="6867525" y="3819525"/>
          <p14:tracePt t="18736" x="6859588" y="3819525"/>
          <p14:tracePt t="18737" x="6853238" y="3819525"/>
          <p14:tracePt t="18738" x="6845300" y="3813175"/>
          <p14:tracePt t="18739" x="6838950" y="3806825"/>
          <p14:tracePt t="18740" x="6824663" y="3806825"/>
          <p14:tracePt t="18741" x="6816725" y="3798888"/>
          <p14:tracePt t="18742" x="6802438" y="3792538"/>
          <p14:tracePt t="18743" x="6796088" y="3792538"/>
          <p14:tracePt t="18744" x="6788150" y="3784600"/>
          <p14:tracePt t="18745" x="6773863" y="3778250"/>
          <p14:tracePt t="18747" x="6759575" y="3770313"/>
          <p14:tracePt t="18748" x="6745288" y="3756025"/>
          <p14:tracePt t="18749" x="6738938" y="3756025"/>
          <p14:tracePt t="18750" x="6731000" y="3749675"/>
          <p14:tracePt t="18751" x="6716713" y="3741738"/>
          <p14:tracePt t="18752" x="6710363" y="3741738"/>
          <p14:tracePt t="18753" x="6704013" y="3735388"/>
          <p14:tracePt t="18754" x="6689725" y="3727450"/>
          <p14:tracePt t="18755" x="6681788" y="3721100"/>
          <p14:tracePt t="18756" x="6667500" y="3713163"/>
          <p14:tracePt t="18757" x="6653213" y="3713163"/>
          <p14:tracePt t="18758" x="6646863" y="3698875"/>
          <p14:tracePt t="18759" x="6632575" y="3692525"/>
          <p14:tracePt t="18760" x="6624638" y="3684588"/>
          <p14:tracePt t="18761" x="6618288" y="3678238"/>
          <p14:tracePt t="18762" x="6604000" y="3678238"/>
          <p14:tracePt t="18763" x="6596063" y="3663950"/>
          <p14:tracePt t="18764" x="6581775" y="3663950"/>
          <p14:tracePt t="18765" x="6567488" y="3649663"/>
          <p14:tracePt t="18766" x="6561138" y="3641725"/>
          <p14:tracePt t="18767" x="6546850" y="3635375"/>
          <p14:tracePt t="18768" x="6546850" y="3627438"/>
          <p14:tracePt t="18769" x="6538913" y="3621088"/>
          <p14:tracePt t="18770" x="6524625" y="3614738"/>
          <p14:tracePt t="18771" x="6518275" y="3606800"/>
          <p14:tracePt t="18772" x="6503988" y="3600450"/>
          <p14:tracePt t="18773" x="6497638" y="3592513"/>
          <p14:tracePt t="18774" x="6489700" y="3586163"/>
          <p14:tracePt t="18775" x="6483350" y="3578225"/>
          <p14:tracePt t="18776" x="6475413" y="3571875"/>
          <p14:tracePt t="18777" x="6461125" y="3563938"/>
          <p14:tracePt t="18778" x="6454775" y="3549650"/>
          <p14:tracePt t="18779" x="6446838" y="3549650"/>
          <p14:tracePt t="18780" x="6440488" y="3535363"/>
          <p14:tracePt t="18781" x="6432550" y="3529013"/>
          <p14:tracePt t="18782" x="6426200" y="3521075"/>
          <p14:tracePt t="18783" x="6411913" y="3514725"/>
          <p14:tracePt t="18784" x="6411913" y="3506788"/>
          <p14:tracePt t="18785" x="6397625" y="3492500"/>
          <p14:tracePt t="18787" x="6383338" y="3478213"/>
          <p14:tracePt t="18788" x="6383338" y="3471863"/>
          <p14:tracePt t="18789" x="6369050" y="3463925"/>
          <p14:tracePt t="18790" x="6369050" y="3449638"/>
          <p14:tracePt t="18791" x="6361113" y="3449638"/>
          <p14:tracePt t="18792" x="6354763" y="3435350"/>
          <p14:tracePt t="18793" x="6346825" y="3429000"/>
          <p14:tracePt t="18794" x="6340475" y="3422650"/>
          <p14:tracePt t="18795" x="6340475" y="3408363"/>
          <p14:tracePt t="18796" x="6326188" y="3400425"/>
          <p14:tracePt t="18797" x="6326188" y="3386138"/>
          <p14:tracePt t="18798" x="6318250" y="3379788"/>
          <p14:tracePt t="18799" x="6311900" y="3371850"/>
          <p14:tracePt t="18800" x="6311900" y="3357563"/>
          <p14:tracePt t="18801" x="6297613" y="3343275"/>
          <p14:tracePt t="18802" x="6291263" y="3336925"/>
          <p14:tracePt t="18803" x="6291263" y="3322638"/>
          <p14:tracePt t="18804" x="6283325" y="3314700"/>
          <p14:tracePt t="18805" x="6276975" y="3308350"/>
          <p14:tracePt t="18806" x="6276975" y="3294063"/>
          <p14:tracePt t="18807" x="6269038" y="3279775"/>
          <p14:tracePt t="18808" x="6254750" y="3271838"/>
          <p14:tracePt t="18809" x="6254750" y="3257550"/>
          <p14:tracePt t="18810" x="6254750" y="3243263"/>
          <p14:tracePt t="18811" x="6240463" y="3236913"/>
          <p14:tracePt t="18812" x="6240463" y="3222625"/>
          <p14:tracePt t="18813" x="6234113" y="3208338"/>
          <p14:tracePt t="18814" x="6226175" y="3201988"/>
          <p14:tracePt t="18815" x="6226175" y="3187700"/>
          <p14:tracePt t="18816" x="6226175" y="3173413"/>
          <p14:tracePt t="18817" x="6219825" y="3159125"/>
          <p14:tracePt t="18818" x="6211888" y="3151188"/>
          <p14:tracePt t="18819" x="6205538" y="3136900"/>
          <p14:tracePt t="18820" x="6205538" y="3122613"/>
          <p14:tracePt t="18821" x="6197600" y="3108325"/>
          <p14:tracePt t="18822" x="6191250" y="3101975"/>
          <p14:tracePt t="18823" x="6191250" y="3079750"/>
          <p14:tracePt t="18824" x="6183313" y="3073400"/>
          <p14:tracePt t="18825" x="6183313" y="3059113"/>
          <p14:tracePt t="18826" x="6176963" y="3044825"/>
          <p14:tracePt t="18827" x="6169025" y="3030538"/>
          <p14:tracePt t="18828" x="6169025" y="3016250"/>
          <p14:tracePt t="18829" x="6169025" y="3009900"/>
          <p14:tracePt t="18830" x="6162675" y="2995613"/>
          <p14:tracePt t="18831" x="6154738" y="2973388"/>
          <p14:tracePt t="18832" x="6154738" y="2959100"/>
          <p14:tracePt t="18833" x="6154738" y="2952750"/>
          <p14:tracePt t="18834" x="6154738" y="2938463"/>
          <p14:tracePt t="18835" x="6148388" y="2924175"/>
          <p14:tracePt t="18836" x="6148388" y="2909888"/>
          <p14:tracePt t="18837" x="6140450" y="2895600"/>
          <p14:tracePt t="18838" x="6140450" y="2887663"/>
          <p14:tracePt t="18839" x="6140450" y="2873375"/>
          <p14:tracePt t="18840" x="6140450" y="2859088"/>
          <p14:tracePt t="18841" x="6134100" y="2846388"/>
          <p14:tracePt t="18842" x="6134100" y="2838450"/>
          <p14:tracePt t="18843" x="6134100" y="2824163"/>
          <p14:tracePt t="18844" x="6126163" y="2809875"/>
          <p14:tracePt t="18845" x="6126163" y="2795588"/>
          <p14:tracePt t="18846" x="6126163" y="2789238"/>
          <p14:tracePt t="18847" x="6126163" y="2781300"/>
          <p14:tracePt t="18848" x="6119813" y="2760663"/>
          <p14:tracePt t="18849" x="6119813" y="2746375"/>
          <p14:tracePt t="18850" x="6119813" y="2738438"/>
          <p14:tracePt t="18851" x="6119813" y="2732088"/>
          <p14:tracePt t="18852" x="6119813" y="2717800"/>
          <p14:tracePt t="18853" x="6119813" y="2703513"/>
          <p14:tracePt t="18854" x="6119813" y="2695575"/>
          <p14:tracePt t="18855" x="6119813" y="2689225"/>
          <p14:tracePt t="18856" x="6119813" y="2674938"/>
          <p14:tracePt t="18857" x="6119813" y="2660650"/>
          <p14:tracePt t="18858" x="6119813" y="2654300"/>
          <p14:tracePt t="18859" x="6119813" y="2646363"/>
          <p14:tracePt t="18860" x="6119813" y="2640013"/>
          <p14:tracePt t="18861" x="6119813" y="2625725"/>
          <p14:tracePt t="18862" x="6119813" y="2617788"/>
          <p14:tracePt t="18863" x="6119813" y="2611438"/>
          <p14:tracePt t="18864" x="6119813" y="2597150"/>
          <p14:tracePt t="18865" x="6119813" y="2589213"/>
          <p14:tracePt t="18866" x="6119813" y="2582863"/>
          <p14:tracePt t="18867" x="6119813" y="2574925"/>
          <p14:tracePt t="18868" x="6119813" y="2560638"/>
          <p14:tracePt t="18870" x="6119813" y="2554288"/>
          <p14:tracePt t="18871" x="6119813" y="2540000"/>
          <p14:tracePt t="18872" x="6119813" y="2532063"/>
          <p14:tracePt t="18873" x="6119813" y="2525713"/>
          <p14:tracePt t="18874" x="6119813" y="2517775"/>
          <p14:tracePt t="18875" x="6119813" y="2511425"/>
          <p14:tracePt t="18876" x="6119813" y="2503488"/>
          <p14:tracePt t="18877" x="6119813" y="2497138"/>
          <p14:tracePt t="18878" x="6119813" y="2489200"/>
          <p14:tracePt t="18879" x="6119813" y="2476500"/>
          <p14:tracePt t="18880" x="6126163" y="2476500"/>
          <p14:tracePt t="18881" x="6126163" y="2468563"/>
          <p14:tracePt t="18882" x="6126163" y="2462213"/>
          <p14:tracePt t="18883" x="6126163" y="2454275"/>
          <p14:tracePt t="18884" x="6126163" y="2447925"/>
          <p14:tracePt t="18885" x="6126163" y="2439988"/>
          <p14:tracePt t="18886" x="6126163" y="2433638"/>
          <p14:tracePt t="18887" x="6134100" y="2425700"/>
          <p14:tracePt t="18888" x="6134100" y="2419350"/>
          <p14:tracePt t="18890" x="6134100" y="2405063"/>
          <p14:tracePt t="18891" x="6134100" y="2397125"/>
          <p14:tracePt t="18892" x="6134100" y="2390775"/>
          <p14:tracePt t="18893" x="6134100" y="2382838"/>
          <p14:tracePt t="18894" x="6140450" y="2382838"/>
          <p14:tracePt t="18895" x="6140450" y="2376488"/>
          <p14:tracePt t="18896" x="6140450" y="2368550"/>
          <p14:tracePt t="18897" x="6148388" y="2362200"/>
          <p14:tracePt t="18898" x="6148388" y="2354263"/>
          <p14:tracePt t="18899" x="6148388" y="2347913"/>
          <p14:tracePt t="18900" x="6148388" y="2339975"/>
          <p14:tracePt t="18902" x="6154738" y="2333625"/>
          <p14:tracePt t="18903" x="6154738" y="2325688"/>
          <p14:tracePt t="18904" x="6154738" y="2319338"/>
          <p14:tracePt t="18905" x="6154738" y="2311400"/>
          <p14:tracePt t="18906" x="6162675" y="2311400"/>
          <p14:tracePt t="18907" x="6162675" y="2297113"/>
          <p14:tracePt t="18909" x="6162675" y="2290763"/>
          <p14:tracePt t="18910" x="6169025" y="2284413"/>
          <p14:tracePt t="18911" x="6176963" y="2276475"/>
          <p14:tracePt t="18913" x="6176963" y="2270125"/>
          <p14:tracePt t="18914" x="6176963" y="2262188"/>
          <p14:tracePt t="18915" x="6183313" y="2255838"/>
          <p14:tracePt t="18916" x="6183313" y="2247900"/>
          <p14:tracePt t="18917" x="6191250" y="2247900"/>
          <p14:tracePt t="18918" x="6191250" y="2241550"/>
          <p14:tracePt t="18919" x="6197600" y="2233613"/>
          <p14:tracePt t="18920" x="6197600" y="2227263"/>
          <p14:tracePt t="18922" x="6205538" y="2219325"/>
          <p14:tracePt t="18923" x="6205538" y="2212975"/>
          <p14:tracePt t="18924" x="6211888" y="2205038"/>
          <p14:tracePt t="18926" x="6219825" y="2198688"/>
          <p14:tracePt t="18928" x="6226175" y="2184400"/>
          <p14:tracePt t="18930" x="6234113" y="2176463"/>
          <p14:tracePt t="18932" x="6234113" y="2170113"/>
          <p14:tracePt t="18933" x="6240463" y="2162175"/>
          <p14:tracePt t="18934" x="6248400" y="2155825"/>
          <p14:tracePt t="18936" x="6254750" y="2147888"/>
          <p14:tracePt t="18938" x="6262688" y="2141538"/>
          <p14:tracePt t="18939" x="6262688" y="2133600"/>
          <p14:tracePt t="18940" x="6269038" y="2127250"/>
          <p14:tracePt t="18941" x="6276975" y="2127250"/>
          <p14:tracePt t="18942" x="6276975" y="2119313"/>
          <p14:tracePt t="18943" x="6283325" y="2112963"/>
          <p14:tracePt t="18945" x="6291263" y="2105025"/>
          <p14:tracePt t="18946" x="6297613" y="2105025"/>
          <p14:tracePt t="18947" x="6303963" y="2098675"/>
          <p14:tracePt t="18949" x="6318250" y="2092325"/>
          <p14:tracePt t="18950" x="6318250" y="2084388"/>
          <p14:tracePt t="18951" x="6326188" y="2084388"/>
          <p14:tracePt t="18952" x="6332538" y="2078038"/>
          <p14:tracePt t="18953" x="6340475" y="2078038"/>
          <p14:tracePt t="18954" x="6340475" y="2070100"/>
          <p14:tracePt t="18955" x="6346825" y="2063750"/>
          <p14:tracePt t="18956" x="6354763" y="2063750"/>
          <p14:tracePt t="18957" x="6361113" y="2055813"/>
          <p14:tracePt t="18958" x="6369050" y="2055813"/>
          <p14:tracePt t="18959" x="6375400" y="2049463"/>
          <p14:tracePt t="18960" x="6383338" y="2041525"/>
          <p14:tracePt t="18961" x="6389688" y="2041525"/>
          <p14:tracePt t="18962" x="6397625" y="2041525"/>
          <p14:tracePt t="18963" x="6403975" y="2035175"/>
          <p14:tracePt t="18964" x="6411913" y="2027238"/>
          <p14:tracePt t="18965" x="6418263" y="2027238"/>
          <p14:tracePt t="18966" x="6426200" y="2020888"/>
          <p14:tracePt t="18967" x="6432550" y="2020888"/>
          <p14:tracePt t="18968" x="6446838" y="2020888"/>
          <p14:tracePt t="18969" x="6446838" y="2012950"/>
          <p14:tracePt t="18970" x="6461125" y="2006600"/>
          <p14:tracePt t="18971" x="6469063" y="2006600"/>
          <p14:tracePt t="18972" x="6475413" y="1998663"/>
          <p14:tracePt t="18973" x="6483350" y="1998663"/>
          <p14:tracePt t="18974" x="6497638" y="1992313"/>
          <p14:tracePt t="18975" x="6503988" y="1992313"/>
          <p14:tracePt t="18976" x="6510338" y="1984375"/>
          <p14:tracePt t="18977" x="6524625" y="1984375"/>
          <p14:tracePt t="18978" x="6532563" y="1978025"/>
          <p14:tracePt t="18979" x="6538913" y="1978025"/>
          <p14:tracePt t="18980" x="6546850" y="1978025"/>
          <p14:tracePt t="18981" x="6553200" y="1970088"/>
          <p14:tracePt t="18982" x="6567488" y="1963738"/>
          <p14:tracePt t="18983" x="6581775" y="1963738"/>
          <p14:tracePt t="18984" x="6589713" y="1963738"/>
          <p14:tracePt t="18985" x="6596063" y="1955800"/>
          <p14:tracePt t="18986" x="6604000" y="1949450"/>
          <p14:tracePt t="18987" x="6610350" y="1949450"/>
          <p14:tracePt t="18988" x="6624638" y="1949450"/>
          <p14:tracePt t="18989" x="6638925" y="1941513"/>
          <p14:tracePt t="18990" x="6646863" y="1941513"/>
          <p14:tracePt t="18991" x="6653213" y="1935163"/>
          <p14:tracePt t="18992" x="6667500" y="1935163"/>
          <p14:tracePt t="18994" x="6681788" y="1927225"/>
          <p14:tracePt t="18995" x="6689725" y="1927225"/>
          <p14:tracePt t="18996" x="6704013" y="1920875"/>
          <p14:tracePt t="18997" x="6710363" y="1920875"/>
          <p14:tracePt t="18998" x="6716713" y="1920875"/>
          <p14:tracePt t="18999" x="6724650" y="1912938"/>
          <p14:tracePt t="19000" x="6738938" y="1912938"/>
          <p14:tracePt t="19001" x="6745288" y="1912938"/>
          <p14:tracePt t="19002" x="6753225" y="1912938"/>
          <p14:tracePt t="19003" x="6759575" y="1906588"/>
          <p14:tracePt t="19004" x="6773863" y="1900238"/>
          <p14:tracePt t="19005" x="6781800" y="1900238"/>
          <p14:tracePt t="19006" x="6788150" y="1892300"/>
          <p14:tracePt t="19007" x="6802438" y="1892300"/>
          <p14:tracePt t="19009" x="6810375" y="1892300"/>
          <p14:tracePt t="19010" x="6824663" y="1885950"/>
          <p14:tracePt t="19011" x="6831013" y="1885950"/>
          <p14:tracePt t="19012" x="6838950" y="1885950"/>
          <p14:tracePt t="19013" x="6845300" y="1885950"/>
          <p14:tracePt t="19014" x="6853238" y="1885950"/>
          <p14:tracePt t="19015" x="6859588" y="1878013"/>
          <p14:tracePt t="19016" x="6867525" y="1878013"/>
          <p14:tracePt t="19017" x="6873875" y="1871663"/>
          <p14:tracePt t="19018" x="6881813" y="1871663"/>
          <p14:tracePt t="19019" x="6888163" y="1871663"/>
          <p14:tracePt t="19020" x="6896100" y="1871663"/>
          <p14:tracePt t="19021" x="6902450" y="1871663"/>
          <p14:tracePt t="19022" x="6902450" y="1863725"/>
          <p14:tracePt t="19023" x="6916738" y="1863725"/>
          <p14:tracePt t="19025" x="6923088" y="1863725"/>
          <p14:tracePt t="19026" x="6931025" y="1863725"/>
          <p14:tracePt t="19027" x="6937375" y="1863725"/>
          <p14:tracePt t="19028" x="6937375" y="1857375"/>
          <p14:tracePt t="19029" x="6945313" y="1857375"/>
          <p14:tracePt t="19030" x="6951663" y="1857375"/>
          <p14:tracePt t="19031" x="6951663" y="1849438"/>
          <p14:tracePt t="19032" x="6959600" y="1849438"/>
          <p14:tracePt t="19033" x="6965950" y="1849438"/>
          <p14:tracePt t="19035" x="6973888" y="1849438"/>
          <p14:tracePt t="19037" x="6980238" y="1849438"/>
          <p14:tracePt t="19039" x="6988175" y="1849438"/>
          <p14:tracePt t="19040" x="6994525" y="1849438"/>
          <p14:tracePt t="19041" x="6994525" y="1843088"/>
          <p14:tracePt t="19042" x="7002463" y="1843088"/>
          <p14:tracePt t="19045" x="7008813" y="1843088"/>
          <p14:tracePt t="19048" x="7016750" y="1843088"/>
          <p14:tracePt t="19049" x="7023100" y="1843088"/>
          <p14:tracePt t="19053" x="7031038" y="1843088"/>
          <p14:tracePt t="19057" x="7037388" y="1843088"/>
          <p14:tracePt t="19063" x="7045325" y="1843088"/>
          <p14:tracePt t="19067" x="7051675" y="1843088"/>
          <p14:tracePt t="19200" x="7045325" y="1843088"/>
          <p14:tracePt t="19213" x="7037388" y="1843088"/>
          <p14:tracePt t="19223" x="7031038" y="1843088"/>
          <p14:tracePt t="19233" x="7023100" y="1843088"/>
          <p14:tracePt t="19237" x="7016750" y="1843088"/>
          <p14:tracePt t="19245" x="7008813" y="1843088"/>
          <p14:tracePt t="19250" x="7008813" y="1849438"/>
          <p14:tracePt t="19251" x="7002463" y="1849438"/>
          <p14:tracePt t="19256" x="7002463" y="1857375"/>
          <p14:tracePt t="19257" x="6994525" y="1857375"/>
          <p14:tracePt t="19259" x="6988175" y="1857375"/>
          <p14:tracePt t="19263" x="6980238" y="1857375"/>
          <p14:tracePt t="19265" x="6980238" y="1863725"/>
          <p14:tracePt t="19267" x="6973888" y="1863725"/>
          <p14:tracePt t="19271" x="6965950" y="1863725"/>
          <p14:tracePt t="19272" x="6959600" y="1863725"/>
          <p14:tracePt t="19273" x="6959600" y="1871663"/>
          <p14:tracePt t="19276" x="6951663" y="1871663"/>
          <p14:tracePt t="19278" x="6945313" y="1871663"/>
          <p14:tracePt t="19279" x="6945313" y="1878013"/>
          <p14:tracePt t="19282" x="6937375" y="1878013"/>
          <p14:tracePt t="19283" x="6931025" y="1885950"/>
          <p14:tracePt t="19286" x="6923088" y="1885950"/>
          <p14:tracePt t="19288" x="6923088" y="1892300"/>
          <p14:tracePt t="19289" x="6916738" y="1892300"/>
          <p14:tracePt t="19291" x="6908800" y="1892300"/>
          <p14:tracePt t="19293" x="6902450" y="1900238"/>
          <p14:tracePt t="19294" x="6896100" y="1900238"/>
          <p14:tracePt t="19297" x="6888163" y="1900238"/>
          <p14:tracePt t="19298" x="6888163" y="1906588"/>
          <p14:tracePt t="19299" x="6881813" y="1906588"/>
          <p14:tracePt t="19301" x="6873875" y="1906588"/>
          <p14:tracePt t="19302" x="6867525" y="1912938"/>
          <p14:tracePt t="19304" x="6859588" y="1920875"/>
          <p14:tracePt t="19307" x="6853238" y="1920875"/>
          <p14:tracePt t="19308" x="6845300" y="1927225"/>
          <p14:tracePt t="19310" x="6838950" y="1927225"/>
          <p14:tracePt t="19311" x="6838950" y="1935163"/>
          <p14:tracePt t="19312" x="6831013" y="1935163"/>
          <p14:tracePt t="19313" x="6831013" y="1941513"/>
          <p14:tracePt t="19314" x="6824663" y="1941513"/>
          <p14:tracePt t="19315" x="6816725" y="1941513"/>
          <p14:tracePt t="19316" x="6816725" y="1949450"/>
          <p14:tracePt t="19317" x="6810375" y="1949450"/>
          <p14:tracePt t="19319" x="6802438" y="1955800"/>
          <p14:tracePt t="19320" x="6796088" y="1955800"/>
          <p14:tracePt t="19321" x="6788150" y="1963738"/>
          <p14:tracePt t="19322" x="6781800" y="1970088"/>
          <p14:tracePt t="19325" x="6773863" y="1978025"/>
          <p14:tracePt t="19327" x="6767513" y="1978025"/>
          <p14:tracePt t="19328" x="6759575" y="1984375"/>
          <p14:tracePt t="19330" x="6753225" y="1992313"/>
          <p14:tracePt t="19332" x="6745288" y="1998663"/>
          <p14:tracePt t="19334" x="6738938" y="2006600"/>
          <p14:tracePt t="19335" x="6731000" y="2006600"/>
          <p14:tracePt t="19336" x="6731000" y="2012950"/>
          <p14:tracePt t="19337" x="6724650" y="2012950"/>
          <p14:tracePt t="19338" x="6716713" y="2020888"/>
          <p14:tracePt t="19339" x="6710363" y="2020888"/>
          <p14:tracePt t="19340" x="6710363" y="2027238"/>
          <p14:tracePt t="19341" x="6704013" y="2027238"/>
          <p14:tracePt t="19342" x="6704013" y="2035175"/>
          <p14:tracePt t="19343" x="6696075" y="2035175"/>
          <p14:tracePt t="19344" x="6696075" y="2041525"/>
          <p14:tracePt t="19345" x="6689725" y="2049463"/>
          <p14:tracePt t="19346" x="6681788" y="2049463"/>
          <p14:tracePt t="19348" x="6675438" y="2055813"/>
          <p14:tracePt t="19350" x="6667500" y="2063750"/>
          <p14:tracePt t="19352" x="6661150" y="2070100"/>
          <p14:tracePt t="19353" x="6653213" y="2070100"/>
          <p14:tracePt t="19354" x="6653213" y="2078038"/>
          <p14:tracePt t="19355" x="6646863" y="2078038"/>
          <p14:tracePt t="19356" x="6638925" y="2084388"/>
          <p14:tracePt t="19357" x="6632575" y="2084388"/>
          <p14:tracePt t="19358" x="6632575" y="2092325"/>
          <p14:tracePt t="19359" x="6624638" y="2092325"/>
          <p14:tracePt t="19361" x="6618288" y="2098675"/>
          <p14:tracePt t="19362" x="6618288" y="2105025"/>
          <p14:tracePt t="19362" x="6610350" y="2105025"/>
          <p14:tracePt t="19364" x="6604000" y="2112963"/>
          <p14:tracePt t="19365" x="6596063" y="2112963"/>
          <p14:tracePt t="19366" x="6596063" y="2119313"/>
          <p14:tracePt t="19367" x="6589713" y="2119313"/>
          <p14:tracePt t="19368" x="6581775" y="2119313"/>
          <p14:tracePt t="19369" x="6581775" y="2127250"/>
          <p14:tracePt t="19370" x="6575425" y="2133600"/>
          <p14:tracePt t="19372" x="6567488" y="2141538"/>
          <p14:tracePt t="19374" x="6561138" y="2147888"/>
          <p14:tracePt t="19375" x="6553200" y="2147888"/>
          <p14:tracePt t="19376" x="6546850" y="2147888"/>
          <p14:tracePt t="19377" x="6546850" y="2155825"/>
          <p14:tracePt t="19378" x="6538913" y="2162175"/>
          <p14:tracePt t="19380" x="6532563" y="2170113"/>
          <p14:tracePt t="19381" x="6524625" y="2170113"/>
          <p14:tracePt t="19383" x="6518275" y="2176463"/>
          <p14:tracePt t="19385" x="6510338" y="2184400"/>
          <p14:tracePt t="19386" x="6510338" y="2190750"/>
          <p14:tracePt t="19387" x="6503988" y="2190750"/>
          <p14:tracePt t="19388" x="6497638" y="2198688"/>
          <p14:tracePt t="19390" x="6489700" y="2198688"/>
          <p14:tracePt t="19391" x="6489700" y="2205038"/>
          <p14:tracePt t="19391" x="6483350" y="2205038"/>
          <p14:tracePt t="19393" x="6483350" y="2212975"/>
          <p14:tracePt t="19394" x="6475413" y="2219325"/>
          <p14:tracePt t="19395" x="6469063" y="2219325"/>
          <p14:tracePt t="19397" x="6461125" y="2227263"/>
          <p14:tracePt t="19399" x="6454775" y="2233613"/>
          <p14:tracePt t="19401" x="6446838" y="2241550"/>
          <p14:tracePt t="19402" x="6440488" y="2247900"/>
          <p14:tracePt t="19405" x="6432550" y="2255838"/>
          <p14:tracePt t="19407" x="6426200" y="2262188"/>
          <p14:tracePt t="19409" x="6418263" y="2270125"/>
          <p14:tracePt t="19410" x="6418263" y="2276475"/>
          <p14:tracePt t="19411" x="6411913" y="2276475"/>
          <p14:tracePt t="19413" x="6403975" y="2284413"/>
          <p14:tracePt t="19415" x="6403975" y="2290763"/>
          <p14:tracePt t="19415" x="6397625" y="2290763"/>
          <p14:tracePt t="19417" x="6397625" y="2297113"/>
          <p14:tracePt t="19419" x="6383338" y="2305050"/>
          <p14:tracePt t="19420" x="6383338" y="2311400"/>
          <p14:tracePt t="19421" x="6375400" y="2311400"/>
          <p14:tracePt t="19423" x="6375400" y="2319338"/>
          <p14:tracePt t="19425" x="6369050" y="2325688"/>
          <p14:tracePt t="19426" x="6369050" y="2333625"/>
          <p14:tracePt t="19428" x="6361113" y="2339975"/>
          <p14:tracePt t="19429" x="6354763" y="2339975"/>
          <p14:tracePt t="19430" x="6354763" y="2347913"/>
          <p14:tracePt t="19432" x="6346825" y="2347913"/>
          <p14:tracePt t="19433" x="6346825" y="2354263"/>
          <p14:tracePt t="19434" x="6340475" y="2362200"/>
          <p14:tracePt t="19436" x="6340475" y="2368550"/>
          <p14:tracePt t="19438" x="6332538" y="2376488"/>
          <p14:tracePt t="19440" x="6332538" y="2382838"/>
          <p14:tracePt t="19441" x="6326188" y="2382838"/>
          <p14:tracePt t="19442" x="6318250" y="2390775"/>
          <p14:tracePt t="19443" x="6318250" y="2397125"/>
          <p14:tracePt t="19445" x="6311900" y="2405063"/>
          <p14:tracePt t="19447" x="6311900" y="2419350"/>
          <p14:tracePt t="19448" x="6303963" y="2419350"/>
          <p14:tracePt t="19449" x="6303963" y="2425700"/>
          <p14:tracePt t="19450" x="6297613" y="2425700"/>
          <p14:tracePt t="19451" x="6297613" y="2433638"/>
          <p14:tracePt t="19453" x="6291263" y="2447925"/>
          <p14:tracePt t="19455" x="6283325" y="2454275"/>
          <p14:tracePt t="19457" x="6283325" y="2462213"/>
          <p14:tracePt t="19458" x="6276975" y="2468563"/>
          <p14:tracePt t="19459" x="6276975" y="2476500"/>
          <p14:tracePt t="19460" x="6269038" y="2476500"/>
          <p14:tracePt t="19461" x="6269038" y="2489200"/>
          <p14:tracePt t="19463" x="6262688" y="2497138"/>
          <p14:tracePt t="19463" x="6262688" y="2503488"/>
          <p14:tracePt t="19465" x="6262688" y="2511425"/>
          <p14:tracePt t="19465" x="6254750" y="2511425"/>
          <p14:tracePt t="19467" x="6248400" y="2517775"/>
          <p14:tracePt t="19468" x="6248400" y="2525713"/>
          <p14:tracePt t="19469" x="6248400" y="2532063"/>
          <p14:tracePt t="19470" x="6240463" y="2540000"/>
          <p14:tracePt t="19471" x="6240463" y="2546350"/>
          <p14:tracePt t="19473" x="6234113" y="2560638"/>
          <p14:tracePt t="19475" x="6226175" y="2574925"/>
          <p14:tracePt t="19477" x="6226175" y="2582863"/>
          <p14:tracePt t="19478" x="6219825" y="2597150"/>
          <p14:tracePt t="19480" x="6211888" y="2611438"/>
          <p14:tracePt t="19482" x="6211888" y="2617788"/>
          <p14:tracePt t="19483" x="6205538" y="2625725"/>
          <p14:tracePt t="19484" x="6205538" y="2632075"/>
          <p14:tracePt t="19485" x="6205538" y="2640013"/>
          <p14:tracePt t="19485" x="6197600" y="2646363"/>
          <p14:tracePt t="19486" x="6197600" y="2654300"/>
          <p14:tracePt t="19488" x="6197600" y="2660650"/>
          <p14:tracePt t="19488" x="6191250" y="2667000"/>
          <p14:tracePt t="19489" x="6191250" y="2674938"/>
          <p14:tracePt t="19491" x="6183313" y="2681288"/>
          <p14:tracePt t="19491" x="6183313" y="2689225"/>
          <p14:tracePt t="19493" x="6183313" y="2703513"/>
          <p14:tracePt t="19493" x="6176963" y="2703513"/>
          <p14:tracePt t="19495" x="6176963" y="2709863"/>
          <p14:tracePt t="19496" x="6169025" y="2724150"/>
          <p14:tracePt t="19498" x="6169025" y="2732088"/>
          <p14:tracePt t="19499" x="6169025" y="2738438"/>
          <p14:tracePt t="19500" x="6162675" y="2746375"/>
          <p14:tracePt t="19501" x="6162675" y="2752725"/>
          <p14:tracePt t="19502" x="6154738" y="2760663"/>
          <p14:tracePt t="19503" x="6154738" y="2767013"/>
          <p14:tracePt t="19504" x="6154738" y="2774950"/>
          <p14:tracePt t="19505" x="6148388" y="2781300"/>
          <p14:tracePt t="19506" x="6148388" y="2789238"/>
          <p14:tracePt t="19507" x="6148388" y="2795588"/>
          <p14:tracePt t="19508" x="6148388" y="2803525"/>
          <p14:tracePt t="19510" x="6140450" y="2809875"/>
          <p14:tracePt t="19511" x="6140450" y="2817813"/>
          <p14:tracePt t="19511" x="6134100" y="2824163"/>
          <p14:tracePt t="19512" x="6134100" y="2832100"/>
          <p14:tracePt t="19515" x="6134100" y="2846388"/>
          <p14:tracePt t="19517" x="6134100" y="2852738"/>
          <p14:tracePt t="19518" x="6126163" y="2859088"/>
          <p14:tracePt t="19518" x="6126163" y="2867025"/>
          <p14:tracePt t="19520" x="6126163" y="2873375"/>
          <p14:tracePt t="19522" x="6126163" y="2881313"/>
          <p14:tracePt t="19522" x="6126163" y="2887663"/>
          <p14:tracePt t="19523" x="6126163" y="2895600"/>
          <p14:tracePt t="19525" x="6119813" y="2895600"/>
          <p14:tracePt t="19526" x="6119813" y="2901950"/>
          <p14:tracePt t="19528" x="6119813" y="2916238"/>
          <p14:tracePt t="19530" x="6119813" y="2924175"/>
          <p14:tracePt t="19531" x="6111875" y="2930525"/>
          <p14:tracePt t="19532" x="6111875" y="2938463"/>
          <p14:tracePt t="19534" x="6111875" y="2944813"/>
          <p14:tracePt t="19536" x="6111875" y="2952750"/>
          <p14:tracePt t="19537" x="6111875" y="2959100"/>
          <p14:tracePt t="19538" x="6111875" y="2967038"/>
          <p14:tracePt t="19540" x="6111875" y="2973388"/>
          <p14:tracePt t="19542" x="6111875" y="2981325"/>
          <p14:tracePt t="19543" x="6111875" y="2987675"/>
          <p14:tracePt t="19544" x="6111875" y="2995613"/>
          <p14:tracePt t="19546" x="6111875" y="3001963"/>
          <p14:tracePt t="19548" x="6111875" y="3016250"/>
          <p14:tracePt t="19549" x="6111875" y="3024188"/>
          <p14:tracePt t="19552" x="6111875" y="3030538"/>
          <p14:tracePt t="19554" x="6111875" y="3044825"/>
          <p14:tracePt t="19556" x="6111875" y="3051175"/>
          <p14:tracePt t="19558" x="6111875" y="3059113"/>
          <p14:tracePt t="19558" x="6111875" y="3065463"/>
          <p14:tracePt t="19559" x="6111875" y="3073400"/>
          <p14:tracePt t="19561" x="6111875" y="3079750"/>
          <p14:tracePt t="19564" x="6119813" y="3087688"/>
          <p14:tracePt t="19565" x="6119813" y="3094038"/>
          <p14:tracePt t="19567" x="6119813" y="3101975"/>
          <p14:tracePt t="19568" x="6119813" y="3108325"/>
          <p14:tracePt t="19569" x="6119813" y="3116263"/>
          <p14:tracePt t="19571" x="6119813" y="3122613"/>
          <p14:tracePt t="19573" x="6126163" y="3130550"/>
          <p14:tracePt t="19574" x="6126163" y="3136900"/>
          <p14:tracePt t="19575" x="6126163" y="3144838"/>
          <p14:tracePt t="19577" x="6126163" y="3151188"/>
          <p14:tracePt t="19579" x="6126163" y="3159125"/>
          <p14:tracePt t="19580" x="6134100" y="3165475"/>
          <p14:tracePt t="19581" x="6134100" y="3173413"/>
          <p14:tracePt t="19583" x="6140450" y="3179763"/>
          <p14:tracePt t="19585" x="6140450" y="3187700"/>
          <p14:tracePt t="19586" x="6140450" y="3194050"/>
          <p14:tracePt t="19588" x="6140450" y="3201988"/>
          <p14:tracePt t="19589" x="6148388" y="3208338"/>
          <p14:tracePt t="19591" x="6148388" y="3216275"/>
          <p14:tracePt t="19592" x="6148388" y="3222625"/>
          <p14:tracePt t="19594" x="6154738" y="3230563"/>
          <p14:tracePt t="19596" x="6154738" y="3236913"/>
          <p14:tracePt t="19598" x="6154738" y="3251200"/>
          <p14:tracePt t="19599" x="6162675" y="3251200"/>
          <p14:tracePt t="19600" x="6162675" y="3257550"/>
          <p14:tracePt t="19602" x="6162675" y="3265488"/>
          <p14:tracePt t="19604" x="6169025" y="3271838"/>
          <p14:tracePt t="19605" x="6169025" y="3279775"/>
          <p14:tracePt t="19606" x="6176963" y="3286125"/>
          <p14:tracePt t="19608" x="6176963" y="3294063"/>
          <p14:tracePt t="19609" x="6176963" y="3300413"/>
          <p14:tracePt t="19610" x="6183313" y="3300413"/>
          <p14:tracePt t="19610" x="6183313" y="3308350"/>
          <p14:tracePt t="19613" x="6191250" y="3314700"/>
          <p14:tracePt t="19615" x="6197600" y="3322638"/>
          <p14:tracePt t="19615" x="6197600" y="3328988"/>
          <p14:tracePt t="19616" x="6197600" y="3336925"/>
          <p14:tracePt t="19618" x="6205538" y="3336925"/>
          <p14:tracePt t="19618" x="6205538" y="3343275"/>
          <p14:tracePt t="19620" x="6205538" y="3351213"/>
          <p14:tracePt t="19622" x="6211888" y="3357563"/>
          <p14:tracePt t="19624" x="6211888" y="3365500"/>
          <p14:tracePt t="19625" x="6219825" y="3365500"/>
          <p14:tracePt t="19626" x="6226175" y="3371850"/>
          <p14:tracePt t="19628" x="6226175" y="3386138"/>
          <p14:tracePt t="19628" x="6234113" y="3386138"/>
          <p14:tracePt t="19630" x="6234113" y="3394075"/>
          <p14:tracePt t="19632" x="6240463" y="3400425"/>
          <p14:tracePt t="19632" x="6240463" y="3408363"/>
          <p14:tracePt t="19634" x="6248400" y="3408363"/>
          <p14:tracePt t="19634" x="6248400" y="3414713"/>
          <p14:tracePt t="19636" x="6254750" y="3414713"/>
          <p14:tracePt t="19637" x="6254750" y="3422650"/>
          <p14:tracePt t="19639" x="6262688" y="3429000"/>
          <p14:tracePt t="19639" x="6262688" y="3435350"/>
          <p14:tracePt t="19640" x="6269038" y="3435350"/>
          <p14:tracePt t="19641" x="6269038" y="3443288"/>
          <p14:tracePt t="19643" x="6276975" y="3443288"/>
          <p14:tracePt t="19644" x="6276975" y="3449638"/>
          <p14:tracePt t="19644" x="6283325" y="3449638"/>
          <p14:tracePt t="19645" x="6283325" y="3457575"/>
          <p14:tracePt t="19646" x="6291263" y="3463925"/>
          <p14:tracePt t="19648" x="6297613" y="3471863"/>
          <p14:tracePt t="19651" x="6303963" y="3478213"/>
          <p14:tracePt t="19652" x="6311900" y="3478213"/>
          <p14:tracePt t="19653" x="6311900" y="3486150"/>
          <p14:tracePt t="19653" x="6311900" y="3492500"/>
          <p14:tracePt t="19655" x="6318250" y="3492500"/>
          <p14:tracePt t="19656" x="6318250" y="3500438"/>
          <p14:tracePt t="19657" x="6326188" y="3500438"/>
          <p14:tracePt t="19658" x="6332538" y="3506788"/>
          <p14:tracePt t="19659" x="6340475" y="3506788"/>
          <p14:tracePt t="19661" x="6340475" y="3514725"/>
          <p14:tracePt t="19661" x="6346825" y="3521075"/>
          <p14:tracePt t="19664" x="6361113" y="3529013"/>
          <p14:tracePt t="19666" x="6369050" y="3529013"/>
          <p14:tracePt t="19667" x="6369050" y="3535363"/>
          <p14:tracePt t="19669" x="6375400" y="3535363"/>
          <p14:tracePt t="19670" x="6383338" y="3543300"/>
          <p14:tracePt t="19670" x="6389688" y="3549650"/>
          <p14:tracePt t="19673" x="6397625" y="3549650"/>
          <p14:tracePt t="19674" x="6397625" y="3557588"/>
          <p14:tracePt t="19676" x="6411913" y="3563938"/>
          <p14:tracePt t="19678" x="6418263" y="3571875"/>
          <p14:tracePt t="19680" x="6426200" y="3571875"/>
          <p14:tracePt t="19680" x="6426200" y="3578225"/>
          <p14:tracePt t="19681" x="6432550" y="3578225"/>
          <p14:tracePt t="19682" x="6440488" y="3578225"/>
          <p14:tracePt t="19684" x="6440488" y="3586163"/>
          <p14:tracePt t="19685" x="6446838" y="3586163"/>
          <p14:tracePt t="19687" x="6454775" y="3592513"/>
          <p14:tracePt t="19688" x="6454775" y="3600450"/>
          <p14:tracePt t="19688" x="6461125" y="3600450"/>
          <p14:tracePt t="19690" x="6469063" y="3600450"/>
          <p14:tracePt t="19692" x="6475413" y="3606800"/>
          <p14:tracePt t="19694" x="6483350" y="3606800"/>
          <p14:tracePt t="19696" x="6489700" y="3614738"/>
          <p14:tracePt t="19697" x="6497638" y="3614738"/>
          <p14:tracePt t="19698" x="6503988" y="3614738"/>
          <p14:tracePt t="19700" x="6503988" y="3621088"/>
          <p14:tracePt t="19701" x="6510338" y="3621088"/>
          <p14:tracePt t="19703" x="6518275" y="3621088"/>
          <p14:tracePt t="19704" x="6524625" y="3621088"/>
          <p14:tracePt t="19704" x="6524625" y="3627438"/>
          <p14:tracePt t="19707" x="6532563" y="3627438"/>
          <p14:tracePt t="19708" x="6532563" y="3635375"/>
          <p14:tracePt t="19709" x="6538913" y="3635375"/>
          <p14:tracePt t="19711" x="6546850" y="3635375"/>
          <p14:tracePt t="19712" x="6553200" y="3635375"/>
          <p14:tracePt t="19714" x="6553200" y="3641725"/>
          <p14:tracePt t="19715" x="6561138" y="3641725"/>
          <p14:tracePt t="19717" x="6567488" y="3641725"/>
          <p14:tracePt t="19720" x="6575425" y="3641725"/>
          <p14:tracePt t="19720" x="6581775" y="3641725"/>
          <p14:tracePt t="19721" x="6581775" y="3649663"/>
          <p14:tracePt t="19724" x="6589713" y="3649663"/>
          <p14:tracePt t="19727" x="6596063" y="3649663"/>
          <p14:tracePt t="19731" x="6604000" y="3649663"/>
          <p14:tracePt t="19732" x="6610350" y="3649663"/>
          <p14:tracePt t="19736" x="6618288" y="3649663"/>
          <p14:tracePt t="19737" x="6618288" y="3656013"/>
          <p14:tracePt t="19740" x="6624638" y="3656013"/>
          <p14:tracePt t="19744" x="6632575" y="3656013"/>
          <p14:tracePt t="19747" x="6632575" y="3663950"/>
          <p14:tracePt t="19748" x="6638925" y="3663950"/>
          <p14:tracePt t="19751" x="6646863" y="3663950"/>
          <p14:tracePt t="19756" x="6653213" y="3663950"/>
          <p14:tracePt t="19762" x="6661150" y="3663950"/>
          <p14:tracePt t="19766" x="6661150" y="3670300"/>
          <p14:tracePt t="19768" x="6667500" y="3670300"/>
          <p14:tracePt t="19771" x="6675438" y="3670300"/>
          <p14:tracePt t="19778" x="6681788" y="3670300"/>
          <p14:tracePt t="19786" x="6689725" y="3678238"/>
          <p14:tracePt t="19795" x="6696075" y="3678238"/>
          <p14:tracePt t="19799" x="6704013" y="3678238"/>
          <p14:tracePt t="19821" x="6704013" y="3684588"/>
          <p14:tracePt t="19866" x="6704013" y="3692525"/>
          <p14:tracePt t="22452" x="6696075" y="3698875"/>
          <p14:tracePt t="22457" x="6689725" y="3698875"/>
          <p14:tracePt t="22461" x="6689725" y="3706813"/>
          <p14:tracePt t="22462" x="6681788" y="3706813"/>
          <p14:tracePt t="22465" x="6675438" y="3706813"/>
          <p14:tracePt t="22467" x="6667500" y="3706813"/>
          <p14:tracePt t="22468" x="6667500" y="3713163"/>
          <p14:tracePt t="22470" x="6661150" y="3713163"/>
          <p14:tracePt t="22471" x="6661150" y="3721100"/>
          <p14:tracePt t="22474" x="6653213" y="3721100"/>
          <p14:tracePt t="22477" x="6646863" y="3727450"/>
          <p14:tracePt t="22479" x="6638925" y="3727450"/>
          <p14:tracePt t="22482" x="6632575" y="3727450"/>
          <p14:tracePt t="22483" x="6632575" y="3735388"/>
          <p14:tracePt t="22485" x="6624638" y="3735388"/>
          <p14:tracePt t="22487" x="6618288" y="3741738"/>
          <p14:tracePt t="22488" x="6618288" y="3749675"/>
          <p14:tracePt t="22489" x="6610350" y="3749675"/>
          <p14:tracePt t="22491" x="6604000" y="3749675"/>
          <p14:tracePt t="22492" x="6604000" y="3756025"/>
          <p14:tracePt t="22493" x="6596063" y="3756025"/>
          <p14:tracePt t="22495" x="6589713" y="3763963"/>
          <p14:tracePt t="22497" x="6581775" y="3763963"/>
          <p14:tracePt t="22498" x="6575425" y="3770313"/>
          <p14:tracePt t="22499" x="6567488" y="3778250"/>
          <p14:tracePt t="22501" x="6561138" y="3778250"/>
          <p14:tracePt t="22502" x="6553200" y="3784600"/>
          <p14:tracePt t="22503" x="6546850" y="3784600"/>
          <p14:tracePt t="22505" x="6538913" y="3792538"/>
          <p14:tracePt t="22505" x="6532563" y="3798888"/>
          <p14:tracePt t="22507" x="6524625" y="3806825"/>
          <p14:tracePt t="22508" x="6518275" y="3806825"/>
          <p14:tracePt t="22509" x="6510338" y="3813175"/>
          <p14:tracePt t="22511" x="6503988" y="3819525"/>
          <p14:tracePt t="22511" x="6497638" y="3819525"/>
          <p14:tracePt t="22512" x="6489700" y="3827463"/>
          <p14:tracePt t="22513" x="6475413" y="3827463"/>
          <p14:tracePt t="22514" x="6475413" y="3833813"/>
          <p14:tracePt t="22515" x="6461125" y="3841750"/>
          <p14:tracePt t="22517" x="6454775" y="3848100"/>
          <p14:tracePt t="22517" x="6446838" y="3856038"/>
          <p14:tracePt t="22518" x="6432550" y="3856038"/>
          <p14:tracePt t="22519" x="6426200" y="3862388"/>
          <p14:tracePt t="22520" x="6411913" y="3870325"/>
          <p14:tracePt t="22521" x="6403975" y="3876675"/>
          <p14:tracePt t="22523" x="6397625" y="3884613"/>
          <p14:tracePt t="22523" x="6375400" y="3890963"/>
          <p14:tracePt t="22524" x="6369050" y="3890963"/>
          <p14:tracePt t="22525" x="6361113" y="3905250"/>
          <p14:tracePt t="22526" x="6346825" y="3905250"/>
          <p14:tracePt t="22527" x="6340475" y="3913188"/>
          <p14:tracePt t="22528" x="6332538" y="3927475"/>
          <p14:tracePt t="22529" x="6311900" y="3927475"/>
          <p14:tracePt t="22530" x="6303963" y="3933825"/>
          <p14:tracePt t="22531" x="6291263" y="3941763"/>
          <p14:tracePt t="22532" x="6276975" y="3948113"/>
          <p14:tracePt t="22533" x="6269038" y="3956050"/>
          <p14:tracePt t="22534" x="6254750" y="3962400"/>
          <p14:tracePt t="22535" x="6240463" y="3970338"/>
          <p14:tracePt t="22536" x="6226175" y="3976688"/>
          <p14:tracePt t="22537" x="6219825" y="3984625"/>
          <p14:tracePt t="22538" x="6205538" y="3990975"/>
          <p14:tracePt t="22540" x="6191250" y="3998913"/>
          <p14:tracePt t="22540" x="6183313" y="3998913"/>
          <p14:tracePt t="22541" x="6169025" y="4011613"/>
          <p14:tracePt t="22542" x="6148388" y="4019550"/>
          <p14:tracePt t="22543" x="6140450" y="4025900"/>
          <p14:tracePt t="22544" x="6126163" y="4033838"/>
          <p14:tracePt t="22545" x="6111875" y="4033838"/>
          <p14:tracePt t="22546" x="6097588" y="4048125"/>
          <p14:tracePt t="22547" x="6084888" y="4054475"/>
          <p14:tracePt t="22548" x="6076950" y="4054475"/>
          <p14:tracePt t="22549" x="6056313" y="4068763"/>
          <p14:tracePt t="22550" x="6042025" y="4076700"/>
          <p14:tracePt t="22551" x="6034088" y="4083050"/>
          <p14:tracePt t="22552" x="6019800" y="4090988"/>
          <p14:tracePt t="22553" x="5999163" y="4090988"/>
          <p14:tracePt t="22554" x="5984875" y="4105275"/>
          <p14:tracePt t="22555" x="5970588" y="4111625"/>
          <p14:tracePt t="22556" x="5956300" y="4119563"/>
          <p14:tracePt t="22558" x="5942013" y="4125913"/>
          <p14:tracePt t="22558" x="5927725" y="4133850"/>
          <p14:tracePt t="22559" x="5913438" y="4140200"/>
          <p14:tracePt t="22560" x="5899150" y="4148138"/>
          <p14:tracePt t="22561" x="5878513" y="4154488"/>
          <p14:tracePt t="22562" x="5870575" y="4162425"/>
          <p14:tracePt t="22563" x="5856288" y="4168775"/>
          <p14:tracePt t="22564" x="5835650" y="4176713"/>
          <p14:tracePt t="22565" x="5821363" y="4183063"/>
          <p14:tracePt t="22566" x="5799138" y="4197350"/>
          <p14:tracePt t="22567" x="5792788" y="4197350"/>
          <p14:tracePt t="22568" x="5770563" y="4211638"/>
          <p14:tracePt t="22569" x="5756275" y="4211638"/>
          <p14:tracePt t="22570" x="5741988" y="4217988"/>
          <p14:tracePt t="22572" x="5727700" y="4232275"/>
          <p14:tracePt t="22572" x="5713413" y="4232275"/>
          <p14:tracePt t="22573" x="5692775" y="4246563"/>
          <p14:tracePt t="22574" x="5678488" y="4254500"/>
          <p14:tracePt t="22575" x="5664200" y="4254500"/>
          <p14:tracePt t="22576" x="5649913" y="4268788"/>
          <p14:tracePt t="22577" x="5629275" y="4275138"/>
          <p14:tracePt t="22578" x="5614988" y="4275138"/>
          <p14:tracePt t="22579" x="5592763" y="4289425"/>
          <p14:tracePt t="22580" x="5578475" y="4297363"/>
          <p14:tracePt t="22581" x="5564188" y="4297363"/>
          <p14:tracePt t="22582" x="5543550" y="4311650"/>
          <p14:tracePt t="22583" x="5521325" y="4318000"/>
          <p14:tracePt t="22584" x="5507038" y="4318000"/>
          <p14:tracePt t="22585" x="5486400" y="4332288"/>
          <p14:tracePt t="22586" x="5472113" y="4340225"/>
          <p14:tracePt t="22588" x="5457825" y="4340225"/>
          <p14:tracePt t="22588" x="5437188" y="4354513"/>
          <p14:tracePt t="22589" x="5422900" y="4360863"/>
          <p14:tracePt t="22590" x="5408613" y="4360863"/>
          <p14:tracePt t="22591" x="5386388" y="4375150"/>
          <p14:tracePt t="22593" x="5365750" y="4381500"/>
          <p14:tracePt t="22593" x="5343525" y="4389438"/>
          <p14:tracePt t="22594" x="5329238" y="4395788"/>
          <p14:tracePt t="22595" x="5308600" y="4403725"/>
          <p14:tracePt t="22596" x="5286375" y="4410075"/>
          <p14:tracePt t="22597" x="5273675" y="4410075"/>
          <p14:tracePt t="22598" x="5259388" y="4424363"/>
          <p14:tracePt t="22599" x="5237163" y="4432300"/>
          <p14:tracePt t="22601" x="5216525" y="4432300"/>
          <p14:tracePt t="22602" x="5202238" y="4438650"/>
          <p14:tracePt t="22602" x="5173663" y="4446588"/>
          <p14:tracePt t="22603" x="5159375" y="4452938"/>
          <p14:tracePt t="22605" x="5145088" y="4452938"/>
          <p14:tracePt t="22605" x="5122863" y="4460875"/>
          <p14:tracePt t="22606" x="5102225" y="4475163"/>
          <p14:tracePt t="22607" x="5080000" y="4475163"/>
          <p14:tracePt t="22608" x="5067300" y="4475163"/>
          <p14:tracePt t="22609" x="5045075" y="4489450"/>
          <p14:tracePt t="22611" x="5024438" y="4495800"/>
          <p14:tracePt t="22611" x="5010150" y="4495800"/>
          <p14:tracePt t="22612" x="4987925" y="4503738"/>
          <p14:tracePt t="22613" x="4967288" y="4510088"/>
          <p14:tracePt t="22614" x="4945063" y="4518025"/>
          <p14:tracePt t="22615" x="4924425" y="4518025"/>
          <p14:tracePt t="22617" x="4910138" y="4524375"/>
          <p14:tracePt t="22617" x="4887913" y="4532313"/>
          <p14:tracePt t="22618" x="4875213" y="4532313"/>
          <p14:tracePt t="22619" x="4852988" y="4538663"/>
          <p14:tracePt t="22620" x="4832350" y="4546600"/>
          <p14:tracePt t="22621" x="4810125" y="4546600"/>
          <p14:tracePt t="22622" x="4789488" y="4552950"/>
          <p14:tracePt t="22623" x="4767263" y="4560888"/>
          <p14:tracePt t="22624" x="4746625" y="4567238"/>
          <p14:tracePt t="22626" x="4732338" y="4567238"/>
          <p14:tracePt t="22626" x="4710113" y="4573588"/>
          <p14:tracePt t="22627" x="4689475" y="4581525"/>
          <p14:tracePt t="22628" x="4675188" y="4581525"/>
          <p14:tracePt t="22629" x="4654550" y="4587875"/>
          <p14:tracePt t="22631" x="4640263" y="4587875"/>
          <p14:tracePt t="22631" x="4611688" y="4595813"/>
          <p14:tracePt t="22632" x="4589463" y="4602163"/>
          <p14:tracePt t="22633" x="4575175" y="4610100"/>
          <p14:tracePt t="22634" x="4554538" y="4610100"/>
          <p14:tracePt t="22635" x="4540250" y="4610100"/>
          <p14:tracePt t="22636" x="4525963" y="4616450"/>
          <p14:tracePt t="22637" x="4503738" y="4624388"/>
          <p14:tracePt t="22638" x="4489450" y="4624388"/>
          <p14:tracePt t="22639" x="4468813" y="4630738"/>
          <p14:tracePt t="22640" x="4448175" y="4630738"/>
          <p14:tracePt t="22641" x="4433888" y="4638675"/>
          <p14:tracePt t="22642" x="4411663" y="4645025"/>
          <p14:tracePt t="22643" x="4391025" y="4652963"/>
          <p14:tracePt t="22644" x="4376738" y="4652963"/>
          <p14:tracePt t="22646" x="4362450" y="4659313"/>
          <p14:tracePt t="22646" x="4340225" y="4659313"/>
          <p14:tracePt t="22647" x="4325938" y="4667250"/>
          <p14:tracePt t="22648" x="4311650" y="4673600"/>
          <p14:tracePt t="22649" x="4297363" y="4673600"/>
          <p14:tracePt t="22650" x="4283075" y="4681538"/>
          <p14:tracePt t="22651" x="4262438" y="4687888"/>
          <p14:tracePt t="22652" x="4241800" y="4687888"/>
          <p14:tracePt t="22653" x="4233863" y="4687888"/>
          <p14:tracePt t="22654" x="4219575" y="4695825"/>
          <p14:tracePt t="22655" x="4205288" y="4702175"/>
          <p14:tracePt t="22656" x="4184650" y="4710113"/>
          <p14:tracePt t="22657" x="4170363" y="4710113"/>
          <p14:tracePt t="22658" x="4156075" y="4716463"/>
          <p14:tracePt t="22659" x="4141788" y="4724400"/>
          <p14:tracePt t="22660" x="4133850" y="4724400"/>
          <p14:tracePt t="22661" x="4113213" y="4730750"/>
          <p14:tracePt t="22662" x="4098925" y="4730750"/>
          <p14:tracePt t="22663" x="4084638" y="4738688"/>
          <p14:tracePt t="22664" x="4076700" y="4745038"/>
          <p14:tracePt t="22665" x="4056063" y="4745038"/>
          <p14:tracePt t="22666" x="4049713" y="4745038"/>
          <p14:tracePt t="22667" x="4035425" y="4752975"/>
          <p14:tracePt t="22668" x="4027488" y="4759325"/>
          <p14:tracePt t="22669" x="4006850" y="4765675"/>
          <p14:tracePt t="22670" x="3998913" y="4765675"/>
          <p14:tracePt t="22672" x="3984625" y="4765675"/>
          <p14:tracePt t="22672" x="3978275" y="4773613"/>
          <p14:tracePt t="22673" x="3956050" y="4779963"/>
          <p14:tracePt t="22674" x="3949700" y="4779963"/>
          <p14:tracePt t="22675" x="3941763" y="4787900"/>
          <p14:tracePt t="22676" x="3927475" y="4787900"/>
          <p14:tracePt t="22677" x="3921125" y="4794250"/>
          <p14:tracePt t="22678" x="3913188" y="4794250"/>
          <p14:tracePt t="22679" x="3898900" y="4802188"/>
          <p14:tracePt t="22680" x="3892550" y="4802188"/>
          <p14:tracePt t="22681" x="3878263" y="4808538"/>
          <p14:tracePt t="22682" x="3863975" y="4816475"/>
          <p14:tracePt t="22683" x="3857625" y="4816475"/>
          <p14:tracePt t="22684" x="3849688" y="4816475"/>
          <p14:tracePt t="22685" x="3835400" y="4822825"/>
          <p14:tracePt t="22686" x="3829050" y="4830763"/>
          <p14:tracePt t="22687" x="3821113" y="4830763"/>
          <p14:tracePt t="22688" x="3806825" y="4830763"/>
          <p14:tracePt t="22689" x="3800475" y="4837113"/>
          <p14:tracePt t="22690" x="3792538" y="4845050"/>
          <p14:tracePt t="22691" x="3778250" y="4845050"/>
          <p14:tracePt t="22693" x="3771900" y="4845050"/>
          <p14:tracePt t="22693" x="3763963" y="4851400"/>
          <p14:tracePt t="22694" x="3757613" y="4859338"/>
          <p14:tracePt t="22695" x="3749675" y="4859338"/>
          <p14:tracePt t="22696" x="3735388" y="4859338"/>
          <p14:tracePt t="22698" x="3729038" y="4865688"/>
          <p14:tracePt t="22699" x="3714750" y="4873625"/>
          <p14:tracePt t="22700" x="3706813" y="4873625"/>
          <p14:tracePt t="22701" x="3700463" y="4873625"/>
          <p14:tracePt t="22703" x="3692525" y="4879975"/>
          <p14:tracePt t="22704" x="3678238" y="4879975"/>
          <p14:tracePt t="22705" x="3671888" y="4887913"/>
          <p14:tracePt t="22706" x="3663950" y="4894263"/>
          <p14:tracePt t="22707" x="3657600" y="4894263"/>
          <p14:tracePt t="22709" x="3643313" y="4894263"/>
          <p14:tracePt t="22710" x="3643313" y="4902200"/>
          <p14:tracePt t="22711" x="3636963" y="4902200"/>
          <p14:tracePt t="22712" x="3629025" y="4902200"/>
          <p14:tracePt t="22713" x="3622675" y="4908550"/>
          <p14:tracePt t="22714" x="3614738" y="4908550"/>
          <p14:tracePt t="22715" x="3614738" y="4916488"/>
          <p14:tracePt t="22717" x="3608388" y="4916488"/>
          <p14:tracePt t="22718" x="3594100" y="4922838"/>
          <p14:tracePt t="22720" x="3586163" y="4922838"/>
          <p14:tracePt t="22721" x="3586163" y="4930775"/>
          <p14:tracePt t="22722" x="3579813" y="4930775"/>
          <p14:tracePt t="22723" x="3571875" y="4937125"/>
          <p14:tracePt t="22725" x="3565525" y="4937125"/>
          <p14:tracePt t="22726" x="3565525" y="4945063"/>
          <p14:tracePt t="22727" x="3557588" y="4945063"/>
          <p14:tracePt t="22729" x="3551238" y="4951413"/>
          <p14:tracePt t="22731" x="3543300" y="4951413"/>
          <p14:tracePt t="22732" x="3536950" y="4951413"/>
          <p14:tracePt t="22733" x="3536950" y="4957763"/>
          <p14:tracePt t="22734" x="3529013" y="4965700"/>
          <p14:tracePt t="22736" x="3522663" y="4965700"/>
          <p14:tracePt t="22737" x="3514725" y="4972050"/>
          <p14:tracePt t="22740" x="3508375" y="4972050"/>
          <p14:tracePt t="22741" x="3508375" y="4979988"/>
          <p14:tracePt t="22742" x="3500438" y="4979988"/>
          <p14:tracePt t="22745" x="3494088" y="4986338"/>
          <p14:tracePt t="22747" x="3486150" y="4986338"/>
          <p14:tracePt t="22748" x="3486150" y="4994275"/>
          <p14:tracePt t="22749" x="3479800" y="4994275"/>
          <p14:tracePt t="22750" x="3479800" y="5000625"/>
          <p14:tracePt t="22752" x="3471863" y="5000625"/>
          <p14:tracePt t="22755" x="3465513" y="5008563"/>
          <p14:tracePt t="22758" x="3457575" y="5008563"/>
          <p14:tracePt t="22759" x="3457575" y="5014913"/>
          <p14:tracePt t="22760" x="3451225" y="5014913"/>
          <p14:tracePt t="22763" x="3444875" y="5014913"/>
          <p14:tracePt t="22764" x="3444875" y="5022850"/>
          <p14:tracePt t="22766" x="3436938" y="5029200"/>
          <p14:tracePt t="22770" x="3430588" y="5029200"/>
          <p14:tracePt t="22772" x="3422650" y="5029200"/>
          <p14:tracePt t="22772" x="3422650" y="5037138"/>
          <p14:tracePt t="22774" x="3416300" y="5037138"/>
          <p14:tracePt t="22777" x="3408363" y="5043488"/>
          <p14:tracePt t="22780" x="3402013" y="5043488"/>
          <p14:tracePt t="22782" x="3394075" y="5043488"/>
          <p14:tracePt t="22783" x="3394075" y="5051425"/>
          <p14:tracePt t="22784" x="3387725" y="5051425"/>
          <p14:tracePt t="22785" x="3387725" y="5057775"/>
          <p14:tracePt t="22787" x="3379788" y="5057775"/>
          <p14:tracePt t="22790" x="3373438" y="5057775"/>
          <p14:tracePt t="22791" x="3373438" y="5065713"/>
          <p14:tracePt t="22792" x="3365500" y="5065713"/>
          <p14:tracePt t="22794" x="3359150" y="5065713"/>
          <p14:tracePt t="22797" x="3359150" y="5072063"/>
          <p14:tracePt t="22798" x="3351213" y="5072063"/>
          <p14:tracePt t="22800" x="3344863" y="5072063"/>
          <p14:tracePt t="22802" x="3336925" y="5072063"/>
          <p14:tracePt t="22805" x="3336925" y="5080000"/>
          <p14:tracePt t="22805" x="3330575" y="5080000"/>
          <p14:tracePt t="22807" x="3330575" y="5086350"/>
          <p14:tracePt t="22808" x="3322638" y="5086350"/>
          <p14:tracePt t="22811" x="3316288" y="5086350"/>
          <p14:tracePt t="22814" x="3308350" y="5094288"/>
          <p14:tracePt t="22817" x="3302000" y="5094288"/>
          <p14:tracePt t="22819" x="3302000" y="5100638"/>
          <p14:tracePt t="22820" x="3294063" y="5100638"/>
          <p14:tracePt t="22823" x="3287713" y="5100638"/>
          <p14:tracePt t="22824" x="3287713" y="5108575"/>
          <p14:tracePt t="22825" x="3279775" y="5108575"/>
          <p14:tracePt t="22827" x="3279775" y="5114925"/>
          <p14:tracePt t="22829" x="3273425" y="5114925"/>
          <p14:tracePt t="22832" x="3273425" y="5122863"/>
          <p14:tracePt t="22834" x="3265488" y="5122863"/>
          <p14:tracePt t="22838" x="3259138" y="5129213"/>
          <p14:tracePt t="22840" x="3251200" y="5129213"/>
          <p14:tracePt t="22843" x="3251200" y="5137150"/>
          <p14:tracePt t="22844" x="3244850" y="5137150"/>
          <p14:tracePt t="23886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Phases of simulation</a:t>
            </a:r>
            <a:endParaRPr/>
          </a:p>
        </p:txBody>
      </p:sp>
      <p:sp>
        <p:nvSpPr>
          <p:cNvPr id="206" name="Google Shape;206;p31"/>
          <p:cNvSpPr txBox="1"/>
          <p:nvPr/>
        </p:nvSpPr>
        <p:spPr>
          <a:xfrm>
            <a:off x="1047600" y="1371150"/>
            <a:ext cx="35244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Raleway"/>
                <a:ea typeface="Raleway"/>
                <a:cs typeface="Raleway"/>
                <a:sym typeface="Raleway"/>
              </a:rPr>
              <a:t>Phase II: without constraint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aleway"/>
                <a:ea typeface="Raleway"/>
                <a:cs typeface="Raleway"/>
                <a:sym typeface="Raleway"/>
              </a:rPr>
              <a:t>Releasing one bent card from phase I form (Card is able to oscillate and rebound)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SzPts val="1400"/>
              <a:buFont typeface="Raleway Medium"/>
              <a:buChar char="-"/>
            </a:pPr>
            <a:r>
              <a:rPr lang="en">
                <a:latin typeface="Raleway Medium"/>
                <a:ea typeface="Raleway Medium"/>
                <a:cs typeface="Raleway Medium"/>
                <a:sym typeface="Raleway Medium"/>
              </a:rPr>
              <a:t>All fixed nodes are released</a:t>
            </a:r>
            <a:endParaRPr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891791B3-FB2C-C3ED-B61C-15F88A77F7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56" t="14792" r="56269" b="50000"/>
          <a:stretch/>
        </p:blipFill>
        <p:spPr bwMode="auto">
          <a:xfrm>
            <a:off x="5447649" y="1289650"/>
            <a:ext cx="3307435" cy="313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B471EB46-4F6B-76B6-8B9E-09246D4F9B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988"/>
    </mc:Choice>
    <mc:Fallback>
      <p:transition spd="slow" advTm="269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066" x="3857625" y="4879975"/>
          <p14:tracePt t="14272" x="4560888" y="5122863"/>
          <p14:tracePt t="14273" x="4603750" y="5108575"/>
          <p14:tracePt t="14274" x="4640263" y="5094288"/>
          <p14:tracePt t="14275" x="4681538" y="5080000"/>
          <p14:tracePt t="14276" x="4746625" y="5057775"/>
          <p14:tracePt t="14277" x="4781550" y="5043488"/>
          <p14:tracePt t="14278" x="4824413" y="5029200"/>
          <p14:tracePt t="14279" x="4867275" y="5014913"/>
          <p14:tracePt t="14280" x="4910138" y="5000625"/>
          <p14:tracePt t="14281" x="4945063" y="4986338"/>
          <p14:tracePt t="14282" x="5002213" y="4965700"/>
          <p14:tracePt t="14283" x="5038725" y="4945063"/>
          <p14:tracePt t="14284" x="5080000" y="4930775"/>
          <p14:tracePt t="14285" x="5122863" y="4916488"/>
          <p14:tracePt t="14286" x="5165725" y="4902200"/>
          <p14:tracePt t="14287" x="5208588" y="4879975"/>
          <p14:tracePt t="14288" x="5265738" y="4859338"/>
          <p14:tracePt t="14289" x="5308600" y="4837113"/>
          <p14:tracePt t="14290" x="5351463" y="4816475"/>
          <p14:tracePt t="14291" x="5394325" y="4802188"/>
          <p14:tracePt t="14292" x="5437188" y="4779963"/>
          <p14:tracePt t="14293" x="5480050" y="4759325"/>
          <p14:tracePt t="14294" x="5529263" y="4730750"/>
          <p14:tracePt t="14295" x="5572125" y="4710113"/>
          <p14:tracePt t="14296" x="5614988" y="4687888"/>
          <p14:tracePt t="14297" x="5649913" y="4667250"/>
          <p14:tracePt t="14298" x="5692775" y="4638675"/>
          <p14:tracePt t="14299" x="5735638" y="4616450"/>
          <p14:tracePt t="14300" x="5792788" y="4587875"/>
          <p14:tracePt t="14301" x="5835650" y="4567238"/>
          <p14:tracePt t="14302" x="5878513" y="4538663"/>
          <p14:tracePt t="14303" x="5913438" y="4518025"/>
          <p14:tracePt t="14304" x="5948363" y="4489450"/>
          <p14:tracePt t="14305" x="5991225" y="4467225"/>
          <p14:tracePt t="14306" x="6027738" y="4438650"/>
          <p14:tracePt t="14307" x="6076950" y="4410075"/>
          <p14:tracePt t="14308" x="6119813" y="4381500"/>
          <p14:tracePt t="14309" x="6162675" y="4354513"/>
          <p14:tracePt t="14310" x="6197600" y="4332288"/>
          <p14:tracePt t="14311" x="6234113" y="4303713"/>
          <p14:tracePt t="14312" x="6283325" y="4268788"/>
          <p14:tracePt t="14313" x="6326188" y="4240213"/>
          <p14:tracePt t="14314" x="6361113" y="4217988"/>
          <p14:tracePt t="14315" x="6397625" y="4191000"/>
          <p14:tracePt t="14316" x="6426200" y="4168775"/>
          <p14:tracePt t="14317" x="6469063" y="4140200"/>
          <p14:tracePt t="14318" x="6518275" y="4097338"/>
          <p14:tracePt t="14319" x="6546850" y="4076700"/>
          <p14:tracePt t="14320" x="6581775" y="4048125"/>
          <p14:tracePt t="14321" x="6618288" y="4019550"/>
          <p14:tracePt t="14322" x="6661150" y="3990975"/>
          <p14:tracePt t="14323" x="6696075" y="3962400"/>
          <p14:tracePt t="14324" x="6716713" y="3933825"/>
          <p14:tracePt t="14325" x="6773863" y="3898900"/>
          <p14:tracePt t="14326" x="6796088" y="3876675"/>
          <p14:tracePt t="14327" x="6831013" y="3848100"/>
          <p14:tracePt t="14328" x="6867525" y="3819525"/>
          <p14:tracePt t="14329" x="6902450" y="3792538"/>
          <p14:tracePt t="14330" x="6945313" y="3756025"/>
          <p14:tracePt t="14331" x="6980238" y="3727450"/>
          <p14:tracePt t="14332" x="7008813" y="3698875"/>
          <p14:tracePt t="14333" x="7045325" y="3670300"/>
          <p14:tracePt t="14334" x="7073900" y="3649663"/>
          <p14:tracePt t="14335" x="7108825" y="3621088"/>
          <p14:tracePt t="14336" x="7137400" y="3592513"/>
          <p14:tracePt t="14337" x="7172325" y="3557588"/>
          <p14:tracePt t="14338" x="7208838" y="3529013"/>
          <p14:tracePt t="14339" x="7237413" y="3506788"/>
          <p14:tracePt t="14340" x="7272338" y="3478213"/>
          <p14:tracePt t="14341" x="7294563" y="3443288"/>
          <p14:tracePt t="14342" x="7329488" y="3414713"/>
          <p14:tracePt t="14343" x="7364413" y="3379788"/>
          <p14:tracePt t="14344" x="7400925" y="3357563"/>
          <p14:tracePt t="14345" x="7429500" y="3328988"/>
          <p14:tracePt t="14346" x="7458075" y="3300413"/>
          <p14:tracePt t="14347" x="7486650" y="3279775"/>
          <p14:tracePt t="14348" x="7515225" y="3257550"/>
          <p14:tracePt t="14349" x="7542213" y="3222625"/>
          <p14:tracePt t="14350" x="7578725" y="3194050"/>
          <p14:tracePt t="14351" x="7607300" y="3165475"/>
          <p14:tracePt t="14352" x="7627938" y="3144838"/>
          <p14:tracePt t="14353" x="7656513" y="3116263"/>
          <p14:tracePt t="14354" x="7685088" y="3094038"/>
          <p14:tracePt t="14355" x="7721600" y="3059113"/>
          <p14:tracePt t="14356" x="7742238" y="3038475"/>
          <p14:tracePt t="14357" x="7770813" y="3009900"/>
          <p14:tracePt t="14358" x="7791450" y="2987675"/>
          <p14:tracePt t="14359" x="7820025" y="2959100"/>
          <p14:tracePt t="14360" x="7856538" y="2930525"/>
          <p14:tracePt t="14361" x="7877175" y="2909888"/>
          <p14:tracePt t="14362" x="7899400" y="2887663"/>
          <p14:tracePt t="14363" x="7920038" y="2867025"/>
          <p14:tracePt t="14364" x="7948613" y="2838450"/>
          <p14:tracePt t="14365" x="7969250" y="2824163"/>
          <p14:tracePt t="14366" x="7991475" y="2795588"/>
          <p14:tracePt t="14367" x="8026400" y="2767013"/>
          <p14:tracePt t="14368" x="8040688" y="2746375"/>
          <p14:tracePt t="14369" x="8069263" y="2724150"/>
          <p14:tracePt t="14370" x="8083550" y="2709863"/>
          <p14:tracePt t="14371" x="8112125" y="2689225"/>
          <p14:tracePt t="14372" x="8126413" y="2667000"/>
          <p14:tracePt t="14373" x="8154988" y="2640013"/>
          <p14:tracePt t="14374" x="8175625" y="2625725"/>
          <p14:tracePt t="14375" x="8197850" y="2603500"/>
          <p14:tracePt t="14376" x="8212138" y="2589213"/>
          <p14:tracePt t="14377" x="8226425" y="2574925"/>
          <p14:tracePt t="14378" x="8247063" y="2554288"/>
          <p14:tracePt t="14379" x="8269288" y="2532063"/>
          <p14:tracePt t="14380" x="8283575" y="2517775"/>
          <p14:tracePt t="14381" x="8304213" y="2503488"/>
          <p14:tracePt t="14382" x="8312150" y="2489200"/>
          <p14:tracePt t="14383" x="8332788" y="2468563"/>
          <p14:tracePt t="14384" x="8347075" y="2462213"/>
          <p14:tracePt t="14385" x="8361363" y="2447925"/>
          <p14:tracePt t="14386" x="8375650" y="2425700"/>
          <p14:tracePt t="14387" x="8389938" y="2419350"/>
          <p14:tracePt t="14388" x="8404225" y="2405063"/>
          <p14:tracePt t="14389" x="8418513" y="2390775"/>
          <p14:tracePt t="14390" x="8432800" y="2376488"/>
          <p14:tracePt t="14391" x="8439150" y="2362200"/>
          <p14:tracePt t="14392" x="8461375" y="2354263"/>
          <p14:tracePt t="14393" x="8467725" y="2347913"/>
          <p14:tracePt t="14394" x="8475663" y="2333625"/>
          <p14:tracePt t="14395" x="8489950" y="2325688"/>
          <p14:tracePt t="14396" x="8496300" y="2311400"/>
          <p14:tracePt t="14397" x="8510588" y="2305050"/>
          <p14:tracePt t="14398" x="8518525" y="2290763"/>
          <p14:tracePt t="14399" x="8532813" y="2284413"/>
          <p14:tracePt t="14400" x="8539163" y="2276475"/>
          <p14:tracePt t="14401" x="8545513" y="2270125"/>
          <p14:tracePt t="14402" x="8553450" y="2255838"/>
          <p14:tracePt t="14403" x="8559800" y="2247900"/>
          <p14:tracePt t="14404" x="8567738" y="2241550"/>
          <p14:tracePt t="14405" x="8574088" y="2241550"/>
          <p14:tracePt t="14406" x="8582025" y="2227263"/>
          <p14:tracePt t="14407" x="8588375" y="2227263"/>
          <p14:tracePt t="14408" x="8596313" y="2219325"/>
          <p14:tracePt t="14410" x="8602663" y="2212975"/>
          <p14:tracePt t="14411" x="8610600" y="2212975"/>
          <p14:tracePt t="14412" x="8610600" y="2205038"/>
          <p14:tracePt t="14413" x="8610600" y="2198688"/>
          <p14:tracePt t="14414" x="8616950" y="2198688"/>
          <p14:tracePt t="14415" x="8616950" y="2190750"/>
          <p14:tracePt t="14416" x="8624888" y="2190750"/>
          <p14:tracePt t="14417" x="8624888" y="2184400"/>
          <p14:tracePt t="14421" x="8624888" y="2176463"/>
          <p14:tracePt t="14422" x="8631238" y="2176463"/>
          <p14:tracePt t="14423" x="8631238" y="2170113"/>
          <p14:tracePt t="14448" x="8631238" y="2162175"/>
          <p14:tracePt t="14458" x="8624888" y="2162175"/>
          <p14:tracePt t="14462" x="8616950" y="2162175"/>
          <p14:tracePt t="14463" x="8616950" y="2155825"/>
          <p14:tracePt t="14466" x="8610600" y="2155825"/>
          <p14:tracePt t="14468" x="8602663" y="2155825"/>
          <p14:tracePt t="14470" x="8602663" y="2147888"/>
          <p14:tracePt t="14471" x="8596313" y="2147888"/>
          <p14:tracePt t="14474" x="8596313" y="2141538"/>
          <p14:tracePt t="14475" x="8588375" y="2141538"/>
          <p14:tracePt t="14477" x="8582025" y="2141538"/>
          <p14:tracePt t="14478" x="8574088" y="2141538"/>
          <p14:tracePt t="14480" x="8574088" y="2133600"/>
          <p14:tracePt t="14481" x="8567738" y="2133600"/>
          <p14:tracePt t="14483" x="8559800" y="2133600"/>
          <p14:tracePt t="14485" x="8553450" y="2127250"/>
          <p14:tracePt t="14486" x="8545513" y="2127250"/>
          <p14:tracePt t="14488" x="8539163" y="2127250"/>
          <p14:tracePt t="14490" x="8539163" y="2119313"/>
          <p14:tracePt t="14491" x="8532813" y="2119313"/>
          <p14:tracePt t="14492" x="8524875" y="2112963"/>
          <p14:tracePt t="14493" x="8518525" y="2112963"/>
          <p14:tracePt t="14495" x="8510588" y="2112963"/>
          <p14:tracePt t="14497" x="8504238" y="2105025"/>
          <p14:tracePt t="14498" x="8496300" y="2105025"/>
          <p14:tracePt t="14500" x="8489950" y="2105025"/>
          <p14:tracePt t="14502" x="8482013" y="2098675"/>
          <p14:tracePt t="14504" x="8467725" y="2098675"/>
          <p14:tracePt t="14506" x="8461375" y="2092325"/>
          <p14:tracePt t="14508" x="8453438" y="2084388"/>
          <p14:tracePt t="14510" x="8447088" y="2084388"/>
          <p14:tracePt t="14511" x="8439150" y="2084388"/>
          <p14:tracePt t="14512" x="8432800" y="2078038"/>
          <p14:tracePt t="14514" x="8424863" y="2078038"/>
          <p14:tracePt t="14515" x="8418513" y="2078038"/>
          <p14:tracePt t="14516" x="8418513" y="2070100"/>
          <p14:tracePt t="14517" x="8410575" y="2070100"/>
          <p14:tracePt t="14519" x="8404225" y="2070100"/>
          <p14:tracePt t="14520" x="8396288" y="2063750"/>
          <p14:tracePt t="14521" x="8389938" y="2063750"/>
          <p14:tracePt t="14522" x="8389938" y="2055813"/>
          <p14:tracePt t="14523" x="8382000" y="2055813"/>
          <p14:tracePt t="14525" x="8375650" y="2055813"/>
          <p14:tracePt t="14526" x="8367713" y="2055813"/>
          <p14:tracePt t="14527" x="8367713" y="2049463"/>
          <p14:tracePt t="14528" x="8361363" y="2049463"/>
          <p14:tracePt t="14529" x="8353425" y="2049463"/>
          <p14:tracePt t="14531" x="8347075" y="2041525"/>
          <p14:tracePt t="14532" x="8339138" y="2041525"/>
          <p14:tracePt t="14533" x="8339138" y="2035175"/>
          <p14:tracePt t="14534" x="8332788" y="2035175"/>
          <p14:tracePt t="14536" x="8326438" y="2035175"/>
          <p14:tracePt t="14537" x="8326438" y="2027238"/>
          <p14:tracePt t="14538" x="8318500" y="2027238"/>
          <p14:tracePt t="14539" x="8312150" y="2027238"/>
          <p14:tracePt t="14540" x="8304213" y="2020888"/>
          <p14:tracePt t="14542" x="8297863" y="2020888"/>
          <p14:tracePt t="14543" x="8289925" y="2012950"/>
          <p14:tracePt t="14545" x="8283575" y="2006600"/>
          <p14:tracePt t="14547" x="8275638" y="2006600"/>
          <p14:tracePt t="14548" x="8269288" y="1998663"/>
          <p14:tracePt t="14549" x="8261350" y="1998663"/>
          <p14:tracePt t="14551" x="8255000" y="1992313"/>
          <p14:tracePt t="14552" x="8247063" y="1984375"/>
          <p14:tracePt t="14553" x="8240713" y="1984375"/>
          <p14:tracePt t="14555" x="8232775" y="1978025"/>
          <p14:tracePt t="14556" x="8226425" y="1978025"/>
          <p14:tracePt t="14557" x="8218488" y="1970088"/>
          <p14:tracePt t="14559" x="8212138" y="1963738"/>
          <p14:tracePt t="14560" x="8204200" y="1955800"/>
          <p14:tracePt t="14562" x="8189913" y="1949450"/>
          <p14:tracePt t="14564" x="8175625" y="1941513"/>
          <p14:tracePt t="14565" x="8175625" y="1935163"/>
          <p14:tracePt t="14566" x="8169275" y="1935163"/>
          <p14:tracePt t="14567" x="8161338" y="1927225"/>
          <p14:tracePt t="14568" x="8154988" y="1927225"/>
          <p14:tracePt t="14569" x="8147050" y="1920875"/>
          <p14:tracePt t="14570" x="8140700" y="1912938"/>
          <p14:tracePt t="14571" x="8132763" y="1912938"/>
          <p14:tracePt t="14572" x="8126413" y="1906588"/>
          <p14:tracePt t="14574" x="8112125" y="1900238"/>
          <p14:tracePt t="14575" x="8105775" y="1892300"/>
          <p14:tracePt t="14576" x="8097838" y="1885950"/>
          <p14:tracePt t="14577" x="8091488" y="1878013"/>
          <p14:tracePt t="14578" x="8083550" y="1878013"/>
          <p14:tracePt t="14579" x="8069263" y="1871663"/>
          <p14:tracePt t="14580" x="8069263" y="1863725"/>
          <p14:tracePt t="14581" x="8062913" y="1863725"/>
          <p14:tracePt t="14582" x="8048625" y="1849438"/>
          <p14:tracePt t="14583" x="8040688" y="1849438"/>
          <p14:tracePt t="14584" x="8026400" y="1843088"/>
          <p14:tracePt t="14585" x="8020050" y="1835150"/>
          <p14:tracePt t="14586" x="8012113" y="1835150"/>
          <p14:tracePt t="14587" x="8005763" y="1828800"/>
          <p14:tracePt t="14588" x="7997825" y="1820863"/>
          <p14:tracePt t="14589" x="7983538" y="1814513"/>
          <p14:tracePt t="14590" x="7977188" y="1806575"/>
          <p14:tracePt t="14591" x="7969250" y="1806575"/>
          <p14:tracePt t="14592" x="7954963" y="1800225"/>
          <p14:tracePt t="14593" x="7948613" y="1792288"/>
          <p14:tracePt t="14594" x="7940675" y="1792288"/>
          <p14:tracePt t="14595" x="7926388" y="1785938"/>
          <p14:tracePt t="14596" x="7920038" y="1778000"/>
          <p14:tracePt t="14597" x="7913688" y="1778000"/>
          <p14:tracePt t="14598" x="7899400" y="1771650"/>
          <p14:tracePt t="14599" x="7891463" y="1763713"/>
          <p14:tracePt t="14600" x="7877175" y="1763713"/>
          <p14:tracePt t="14601" x="7870825" y="1749425"/>
          <p14:tracePt t="14602" x="7862888" y="1743075"/>
          <p14:tracePt t="14603" x="7848600" y="1743075"/>
          <p14:tracePt t="14604" x="7842250" y="1743075"/>
          <p14:tracePt t="14605" x="7834313" y="1735138"/>
          <p14:tracePt t="14606" x="7820025" y="1728788"/>
          <p14:tracePt t="14607" x="7813675" y="1728788"/>
          <p14:tracePt t="14608" x="7805738" y="1720850"/>
          <p14:tracePt t="14609" x="7791450" y="1714500"/>
          <p14:tracePt t="14610" x="7785100" y="1714500"/>
          <p14:tracePt t="14611" x="7770813" y="1708150"/>
          <p14:tracePt t="14612" x="7762875" y="1708150"/>
          <p14:tracePt t="14613" x="7756525" y="1700213"/>
          <p14:tracePt t="14614" x="7742238" y="1700213"/>
          <p14:tracePt t="14615" x="7734300" y="1693863"/>
          <p14:tracePt t="14616" x="7727950" y="1685925"/>
          <p14:tracePt t="14617" x="7713663" y="1685925"/>
          <p14:tracePt t="14618" x="7707313" y="1685925"/>
          <p14:tracePt t="14619" x="7699375" y="1679575"/>
          <p14:tracePt t="14620" x="7685088" y="1671638"/>
          <p14:tracePt t="14621" x="7678738" y="1671638"/>
          <p14:tracePt t="14622" x="7670800" y="1671638"/>
          <p14:tracePt t="14623" x="7664450" y="1665288"/>
          <p14:tracePt t="14624" x="7656513" y="1657350"/>
          <p14:tracePt t="14625" x="7642225" y="1657350"/>
          <p14:tracePt t="14626" x="7635875" y="1657350"/>
          <p14:tracePt t="14627" x="7627938" y="1651000"/>
          <p14:tracePt t="14628" x="7613650" y="1643063"/>
          <p14:tracePt t="14629" x="7607300" y="1643063"/>
          <p14:tracePt t="14631" x="7593013" y="1636713"/>
          <p14:tracePt t="14632" x="7585075" y="1636713"/>
          <p14:tracePt t="14633" x="7578725" y="1628775"/>
          <p14:tracePt t="14634" x="7564438" y="1628775"/>
          <p14:tracePt t="14635" x="7556500" y="1628775"/>
          <p14:tracePt t="14636" x="7556500" y="1622425"/>
          <p14:tracePt t="14637" x="7542213" y="1622425"/>
          <p14:tracePt t="14638" x="7535863" y="1622425"/>
          <p14:tracePt t="14639" x="7527925" y="1614488"/>
          <p14:tracePt t="14640" x="7521575" y="1608138"/>
          <p14:tracePt t="14641" x="7507288" y="1608138"/>
          <p14:tracePt t="14643" x="7493000" y="1600200"/>
          <p14:tracePt t="14644" x="7486650" y="1600200"/>
          <p14:tracePt t="14645" x="7478713" y="1593850"/>
          <p14:tracePt t="14646" x="7472363" y="1593850"/>
          <p14:tracePt t="14647" x="7458075" y="1593850"/>
          <p14:tracePt t="14648" x="7450138" y="1585913"/>
          <p14:tracePt t="14649" x="7443788" y="1579563"/>
          <p14:tracePt t="14650" x="7429500" y="1579563"/>
          <p14:tracePt t="14652" x="7415213" y="1571625"/>
          <p14:tracePt t="14653" x="7407275" y="1571625"/>
          <p14:tracePt t="14654" x="7400925" y="1565275"/>
          <p14:tracePt t="14655" x="7386638" y="1565275"/>
          <p14:tracePt t="14656" x="7378700" y="1565275"/>
          <p14:tracePt t="14657" x="7372350" y="1557338"/>
          <p14:tracePt t="14658" x="7358063" y="1557338"/>
          <p14:tracePt t="14659" x="7350125" y="1550988"/>
          <p14:tracePt t="14660" x="7343775" y="1550988"/>
          <p14:tracePt t="14661" x="7329488" y="1550988"/>
          <p14:tracePt t="14662" x="7321550" y="1543050"/>
          <p14:tracePt t="14663" x="7315200" y="1543050"/>
          <p14:tracePt t="14664" x="7300913" y="1536700"/>
          <p14:tracePt t="14665" x="7294563" y="1536700"/>
          <p14:tracePt t="14666" x="7280275" y="1536700"/>
          <p14:tracePt t="14667" x="7272338" y="1528763"/>
          <p14:tracePt t="14668" x="7258050" y="1528763"/>
          <p14:tracePt t="14669" x="7251700" y="1522413"/>
          <p14:tracePt t="14670" x="7243763" y="1522413"/>
          <p14:tracePt t="14671" x="7229475" y="1522413"/>
          <p14:tracePt t="14672" x="7223125" y="1522413"/>
          <p14:tracePt t="14673" x="7208838" y="1516063"/>
          <p14:tracePt t="14674" x="7200900" y="1516063"/>
          <p14:tracePt t="14675" x="7186613" y="1508125"/>
          <p14:tracePt t="14676" x="7180263" y="1508125"/>
          <p14:tracePt t="14677" x="7165975" y="1508125"/>
          <p14:tracePt t="14678" x="7151688" y="1508125"/>
          <p14:tracePt t="14679" x="7137400" y="1508125"/>
          <p14:tracePt t="14680" x="7129463" y="1501775"/>
          <p14:tracePt t="14681" x="7123113" y="1501775"/>
          <p14:tracePt t="14682" x="7108825" y="1501775"/>
          <p14:tracePt t="14683" x="7102475" y="1501775"/>
          <p14:tracePt t="14684" x="7088188" y="1493838"/>
          <p14:tracePt t="14685" x="7080250" y="1493838"/>
          <p14:tracePt t="14686" x="7059613" y="1487488"/>
          <p14:tracePt t="14687" x="7051675" y="1487488"/>
          <p14:tracePt t="14688" x="7045325" y="1487488"/>
          <p14:tracePt t="14689" x="7037388" y="1487488"/>
          <p14:tracePt t="14690" x="7023100" y="1487488"/>
          <p14:tracePt t="14691" x="7008813" y="1487488"/>
          <p14:tracePt t="14692" x="7002463" y="1487488"/>
          <p14:tracePt t="14693" x="6988175" y="1487488"/>
          <p14:tracePt t="14694" x="6973888" y="1487488"/>
          <p14:tracePt t="14695" x="6965950" y="1487488"/>
          <p14:tracePt t="14696" x="6959600" y="1487488"/>
          <p14:tracePt t="14697" x="6945313" y="1487488"/>
          <p14:tracePt t="14698" x="6931025" y="1479550"/>
          <p14:tracePt t="14699" x="6923088" y="1479550"/>
          <p14:tracePt t="14700" x="6908800" y="1479550"/>
          <p14:tracePt t="14701" x="6902450" y="1479550"/>
          <p14:tracePt t="14702" x="6888163" y="1479550"/>
          <p14:tracePt t="14703" x="6873875" y="1479550"/>
          <p14:tracePt t="14704" x="6867525" y="1479550"/>
          <p14:tracePt t="14705" x="6859588" y="1479550"/>
          <p14:tracePt t="14706" x="6845300" y="1479550"/>
          <p14:tracePt t="14707" x="6838950" y="1479550"/>
          <p14:tracePt t="14708" x="6831013" y="1479550"/>
          <p14:tracePt t="14709" x="6816725" y="1479550"/>
          <p14:tracePt t="14710" x="6810375" y="1479550"/>
          <p14:tracePt t="14711" x="6802438" y="1479550"/>
          <p14:tracePt t="14712" x="6796088" y="1479550"/>
          <p14:tracePt t="14713" x="6781800" y="1479550"/>
          <p14:tracePt t="14714" x="6773863" y="1479550"/>
          <p14:tracePt t="14715" x="6767513" y="1479550"/>
          <p14:tracePt t="14716" x="6759575" y="1479550"/>
          <p14:tracePt t="14717" x="6745288" y="1479550"/>
          <p14:tracePt t="14719" x="6731000" y="1479550"/>
          <p14:tracePt t="14720" x="6724650" y="1479550"/>
          <p14:tracePt t="14721" x="6716713" y="1479550"/>
          <p14:tracePt t="14722" x="6710363" y="1479550"/>
          <p14:tracePt t="14723" x="6704013" y="1479550"/>
          <p14:tracePt t="14724" x="6696075" y="1479550"/>
          <p14:tracePt t="14725" x="6689725" y="1479550"/>
          <p14:tracePt t="14726" x="6681788" y="1479550"/>
          <p14:tracePt t="14727" x="6675438" y="1479550"/>
          <p14:tracePt t="14728" x="6667500" y="1479550"/>
          <p14:tracePt t="14729" x="6661150" y="1479550"/>
          <p14:tracePt t="14730" x="6653213" y="1479550"/>
          <p14:tracePt t="14731" x="6646863" y="1479550"/>
          <p14:tracePt t="14733" x="6632575" y="1479550"/>
          <p14:tracePt t="14735" x="6624638" y="1487488"/>
          <p14:tracePt t="14736" x="6618288" y="1487488"/>
          <p14:tracePt t="14738" x="6604000" y="1487488"/>
          <p14:tracePt t="14740" x="6596063" y="1487488"/>
          <p14:tracePt t="14741" x="6589713" y="1487488"/>
          <p14:tracePt t="14742" x="6581775" y="1493838"/>
          <p14:tracePt t="14744" x="6575425" y="1493838"/>
          <p14:tracePt t="14746" x="6561138" y="1493838"/>
          <p14:tracePt t="14748" x="6553200" y="1493838"/>
          <p14:tracePt t="14749" x="6553200" y="1501775"/>
          <p14:tracePt t="14750" x="6546850" y="1501775"/>
          <p14:tracePt t="14752" x="6538913" y="1508125"/>
          <p14:tracePt t="14753" x="6532563" y="1508125"/>
          <p14:tracePt t="14755" x="6524625" y="1508125"/>
          <p14:tracePt t="14757" x="6510338" y="1516063"/>
          <p14:tracePt t="14759" x="6503988" y="1516063"/>
          <p14:tracePt t="14761" x="6497638" y="1522413"/>
          <p14:tracePt t="14763" x="6489700" y="1522413"/>
          <p14:tracePt t="14764" x="6489700" y="1528763"/>
          <p14:tracePt t="14765" x="6483350" y="1528763"/>
          <p14:tracePt t="14766" x="6475413" y="1528763"/>
          <p14:tracePt t="14767" x="6475413" y="1536700"/>
          <p14:tracePt t="14768" x="6469063" y="1536700"/>
          <p14:tracePt t="14770" x="6461125" y="1543050"/>
          <p14:tracePt t="14772" x="6454775" y="1543050"/>
          <p14:tracePt t="14773" x="6446838" y="1543050"/>
          <p14:tracePt t="14774" x="6446838" y="1550988"/>
          <p14:tracePt t="14775" x="6440488" y="1557338"/>
          <p14:tracePt t="14777" x="6432550" y="1557338"/>
          <p14:tracePt t="14778" x="6432550" y="1565275"/>
          <p14:tracePt t="14779" x="6426200" y="1565275"/>
          <p14:tracePt t="14780" x="6418263" y="1571625"/>
          <p14:tracePt t="14782" x="6411913" y="1579563"/>
          <p14:tracePt t="14784" x="6403975" y="1585913"/>
          <p14:tracePt t="14785" x="6397625" y="1593850"/>
          <p14:tracePt t="14786" x="6389688" y="1593850"/>
          <p14:tracePt t="14788" x="6383338" y="1608138"/>
          <p14:tracePt t="14790" x="6375400" y="1614488"/>
          <p14:tracePt t="14791" x="6369050" y="1614488"/>
          <p14:tracePt t="14792" x="6369050" y="1622425"/>
          <p14:tracePt t="14793" x="6361113" y="1622425"/>
          <p14:tracePt t="14794" x="6361113" y="1636713"/>
          <p14:tracePt t="14795" x="6354763" y="1636713"/>
          <p14:tracePt t="14796" x="6354763" y="1643063"/>
          <p14:tracePt t="14797" x="6340475" y="1643063"/>
          <p14:tracePt t="14798" x="6340475" y="1657350"/>
          <p14:tracePt t="14806" x="6303963" y="1708150"/>
          <p14:tracePt t="14807" x="6297613" y="1714500"/>
          <p14:tracePt t="14808" x="6297613" y="1720850"/>
          <p14:tracePt t="14809" x="6291263" y="1720850"/>
          <p14:tracePt t="14810" x="6283325" y="1735138"/>
          <p14:tracePt t="14811" x="6283325" y="1743075"/>
          <p14:tracePt t="14812" x="6276975" y="1749425"/>
          <p14:tracePt t="14813" x="6269038" y="1757363"/>
          <p14:tracePt t="14814" x="6269038" y="1763713"/>
          <p14:tracePt t="14815" x="6262688" y="1778000"/>
          <p14:tracePt t="14817" x="6254750" y="1785938"/>
          <p14:tracePt t="14818" x="6248400" y="1806575"/>
          <p14:tracePt t="14820" x="6248400" y="1814513"/>
          <p14:tracePt t="14821" x="6240463" y="1828800"/>
          <p14:tracePt t="14822" x="6234113" y="1835150"/>
          <p14:tracePt t="14823" x="6234113" y="1843088"/>
          <p14:tracePt t="14824" x="6226175" y="1857375"/>
          <p14:tracePt t="14825" x="6219825" y="1863725"/>
          <p14:tracePt t="14826" x="6211888" y="1878013"/>
          <p14:tracePt t="14827" x="6211888" y="1885950"/>
          <p14:tracePt t="14828" x="6211888" y="1892300"/>
          <p14:tracePt t="14829" x="6205538" y="1900238"/>
          <p14:tracePt t="14830" x="6205538" y="1906588"/>
          <p14:tracePt t="14831" x="6197600" y="1920875"/>
          <p14:tracePt t="14832" x="6197600" y="1935163"/>
          <p14:tracePt t="14833" x="6191250" y="1941513"/>
          <p14:tracePt t="14834" x="6191250" y="1949450"/>
          <p14:tracePt t="14835" x="6183313" y="1963738"/>
          <p14:tracePt t="14836" x="6183313" y="1970088"/>
          <p14:tracePt t="14837" x="6176963" y="1978025"/>
          <p14:tracePt t="14838" x="6169025" y="1992313"/>
          <p14:tracePt t="14839" x="6169025" y="1998663"/>
          <p14:tracePt t="14840" x="6169025" y="2006600"/>
          <p14:tracePt t="14841" x="6162675" y="2020888"/>
          <p14:tracePt t="14842" x="6154738" y="2027238"/>
          <p14:tracePt t="14843" x="6154738" y="2035175"/>
          <p14:tracePt t="14844" x="6154738" y="2049463"/>
          <p14:tracePt t="14845" x="6148388" y="2055813"/>
          <p14:tracePt t="14846" x="6140450" y="2063750"/>
          <p14:tracePt t="14847" x="6140450" y="2078038"/>
          <p14:tracePt t="14848" x="6140450" y="2084388"/>
          <p14:tracePt t="14849" x="6134100" y="2092325"/>
          <p14:tracePt t="14850" x="6134100" y="2105025"/>
          <p14:tracePt t="14851" x="6126163" y="2112963"/>
          <p14:tracePt t="14852" x="6126163" y="2119313"/>
          <p14:tracePt t="14853" x="6126163" y="2133600"/>
          <p14:tracePt t="14854" x="6119813" y="2141538"/>
          <p14:tracePt t="14855" x="6111875" y="2147888"/>
          <p14:tracePt t="14856" x="6111875" y="2162175"/>
          <p14:tracePt t="14857" x="6111875" y="2170113"/>
          <p14:tracePt t="14858" x="6111875" y="2176463"/>
          <p14:tracePt t="14859" x="6105525" y="2190750"/>
          <p14:tracePt t="14860" x="6105525" y="2198688"/>
          <p14:tracePt t="14861" x="6097588" y="2205038"/>
          <p14:tracePt t="14862" x="6097588" y="2219325"/>
          <p14:tracePt t="14863" x="6097588" y="2227263"/>
          <p14:tracePt t="14864" x="6091238" y="2233613"/>
          <p14:tracePt t="14865" x="6084888" y="2247900"/>
          <p14:tracePt t="14866" x="6084888" y="2255838"/>
          <p14:tracePt t="14867" x="6076950" y="2262188"/>
          <p14:tracePt t="14868" x="6076950" y="2276475"/>
          <p14:tracePt t="14869" x="6076950" y="2284413"/>
          <p14:tracePt t="14870" x="6070600" y="2290763"/>
          <p14:tracePt t="14871" x="6070600" y="2305050"/>
          <p14:tracePt t="14872" x="6062663" y="2311400"/>
          <p14:tracePt t="14873" x="6062663" y="2319338"/>
          <p14:tracePt t="14874" x="6062663" y="2333625"/>
          <p14:tracePt t="14875" x="6056313" y="2339975"/>
          <p14:tracePt t="14876" x="6056313" y="2347913"/>
          <p14:tracePt t="14877" x="6048375" y="2362200"/>
          <p14:tracePt t="14878" x="6048375" y="2368550"/>
          <p14:tracePt t="14879" x="6048375" y="2376488"/>
          <p14:tracePt t="14880" x="6042025" y="2390775"/>
          <p14:tracePt t="14881" x="6042025" y="2397125"/>
          <p14:tracePt t="14882" x="6034088" y="2405063"/>
          <p14:tracePt t="14883" x="6034088" y="2419350"/>
          <p14:tracePt t="14884" x="6034088" y="2425700"/>
          <p14:tracePt t="14885" x="6027738" y="2439988"/>
          <p14:tracePt t="14886" x="6027738" y="2454275"/>
          <p14:tracePt t="14887" x="6019800" y="2462213"/>
          <p14:tracePt t="14888" x="6019800" y="2468563"/>
          <p14:tracePt t="14889" x="6019800" y="2482850"/>
          <p14:tracePt t="14890" x="6013450" y="2489200"/>
          <p14:tracePt t="14891" x="6013450" y="2503488"/>
          <p14:tracePt t="14892" x="6005513" y="2511425"/>
          <p14:tracePt t="14893" x="5999163" y="2525713"/>
          <p14:tracePt t="14894" x="5999163" y="2532063"/>
          <p14:tracePt t="14895" x="5999163" y="2546350"/>
          <p14:tracePt t="14896" x="5999163" y="2560638"/>
          <p14:tracePt t="14897" x="5991225" y="2574925"/>
          <p14:tracePt t="14898" x="5991225" y="2582863"/>
          <p14:tracePt t="14899" x="5984875" y="2589213"/>
          <p14:tracePt t="14900" x="5984875" y="2603500"/>
          <p14:tracePt t="14901" x="5984875" y="2611438"/>
          <p14:tracePt t="14902" x="5984875" y="2625725"/>
          <p14:tracePt t="14903" x="5976938" y="2632075"/>
          <p14:tracePt t="14904" x="5976938" y="2654300"/>
          <p14:tracePt t="14905" x="5970588" y="2660650"/>
          <p14:tracePt t="14906" x="5970588" y="2667000"/>
          <p14:tracePt t="14907" x="5970588" y="2681288"/>
          <p14:tracePt t="14908" x="5970588" y="2695575"/>
          <p14:tracePt t="14909" x="5970588" y="2709863"/>
          <p14:tracePt t="14910" x="5962650" y="2717800"/>
          <p14:tracePt t="14911" x="5962650" y="2732088"/>
          <p14:tracePt t="14912" x="5962650" y="2746375"/>
          <p14:tracePt t="14913" x="5956300" y="2752725"/>
          <p14:tracePt t="14914" x="5956300" y="2760663"/>
          <p14:tracePt t="14915" x="5956300" y="2774950"/>
          <p14:tracePt t="14916" x="5948363" y="2795588"/>
          <p14:tracePt t="14917" x="5948363" y="2803525"/>
          <p14:tracePt t="14918" x="5948363" y="2809875"/>
          <p14:tracePt t="14919" x="5948363" y="2824163"/>
          <p14:tracePt t="14920" x="5948363" y="2838450"/>
          <p14:tracePt t="14921" x="5948363" y="2852738"/>
          <p14:tracePt t="14922" x="5948363" y="2859088"/>
          <p14:tracePt t="14923" x="5942013" y="2873375"/>
          <p14:tracePt t="14924" x="5942013" y="2887663"/>
          <p14:tracePt t="14925" x="5942013" y="2895600"/>
          <p14:tracePt t="14926" x="5942013" y="2909888"/>
          <p14:tracePt t="14927" x="5934075" y="2924175"/>
          <p14:tracePt t="14928" x="5934075" y="2930525"/>
          <p14:tracePt t="14929" x="5934075" y="2944813"/>
          <p14:tracePt t="14930" x="5934075" y="2959100"/>
          <p14:tracePt t="14931" x="5934075" y="2967038"/>
          <p14:tracePt t="14932" x="5934075" y="2973388"/>
          <p14:tracePt t="14933" x="5934075" y="2995613"/>
          <p14:tracePt t="14934" x="5934075" y="3009900"/>
          <p14:tracePt t="14935" x="5934075" y="3016250"/>
          <p14:tracePt t="14936" x="5934075" y="3024188"/>
          <p14:tracePt t="14937" x="5934075" y="3038475"/>
          <p14:tracePt t="14938" x="5934075" y="3051175"/>
          <p14:tracePt t="14939" x="5934075" y="3065463"/>
          <p14:tracePt t="14940" x="5934075" y="3073400"/>
          <p14:tracePt t="14941" x="5927725" y="3087688"/>
          <p14:tracePt t="14942" x="5927725" y="3094038"/>
          <p14:tracePt t="14943" x="5927725" y="3108325"/>
          <p14:tracePt t="14944" x="5927725" y="3116263"/>
          <p14:tracePt t="14945" x="5927725" y="3130550"/>
          <p14:tracePt t="14946" x="5927725" y="3144838"/>
          <p14:tracePt t="14947" x="5927725" y="3151188"/>
          <p14:tracePt t="14948" x="5927725" y="3159125"/>
          <p14:tracePt t="14949" x="5927725" y="3165475"/>
          <p14:tracePt t="14950" x="5927725" y="3179763"/>
          <p14:tracePt t="14951" x="5927725" y="3187700"/>
          <p14:tracePt t="14952" x="5927725" y="3194050"/>
          <p14:tracePt t="14953" x="5927725" y="3208338"/>
          <p14:tracePt t="14954" x="5927725" y="3216275"/>
          <p14:tracePt t="14955" x="5927725" y="3222625"/>
          <p14:tracePt t="14956" x="5927725" y="3230563"/>
          <p14:tracePt t="14957" x="5927725" y="3251200"/>
          <p14:tracePt t="14959" x="5927725" y="3257550"/>
          <p14:tracePt t="14960" x="5927725" y="3271838"/>
          <p14:tracePt t="14961" x="5927725" y="3279775"/>
          <p14:tracePt t="14962" x="5927725" y="3286125"/>
          <p14:tracePt t="14963" x="5927725" y="3300413"/>
          <p14:tracePt t="14965" x="5927725" y="3308350"/>
          <p14:tracePt t="14966" x="5927725" y="3322638"/>
          <p14:tracePt t="14968" x="5934075" y="3336925"/>
          <p14:tracePt t="14969" x="5934075" y="3343275"/>
          <p14:tracePt t="14970" x="5934075" y="3351213"/>
          <p14:tracePt t="14971" x="5934075" y="3357563"/>
          <p14:tracePt t="14972" x="5934075" y="3365500"/>
          <p14:tracePt t="14973" x="5942013" y="3365500"/>
          <p14:tracePt t="14974" x="5942013" y="3379788"/>
          <p14:tracePt t="14975" x="5948363" y="3379788"/>
          <p14:tracePt t="14976" x="5948363" y="3386138"/>
          <p14:tracePt t="14977" x="5948363" y="3400425"/>
          <p14:tracePt t="14978" x="5956300" y="3400425"/>
          <p14:tracePt t="14979" x="5956300" y="3414713"/>
          <p14:tracePt t="14981" x="5962650" y="3422650"/>
          <p14:tracePt t="14982" x="5970588" y="3429000"/>
          <p14:tracePt t="14983" x="5970588" y="3435350"/>
          <p14:tracePt t="14984" x="5970588" y="3443288"/>
          <p14:tracePt t="14985" x="5976938" y="3449638"/>
          <p14:tracePt t="14986" x="5976938" y="3457575"/>
          <p14:tracePt t="14987" x="5984875" y="3463925"/>
          <p14:tracePt t="14989" x="5991225" y="3478213"/>
          <p14:tracePt t="14990" x="5999163" y="3478213"/>
          <p14:tracePt t="14991" x="5999163" y="3486150"/>
          <p14:tracePt t="14992" x="6005513" y="3492500"/>
          <p14:tracePt t="14993" x="6005513" y="3500438"/>
          <p14:tracePt t="14994" x="6013450" y="3514725"/>
          <p14:tracePt t="14995" x="6019800" y="3514725"/>
          <p14:tracePt t="14996" x="6019800" y="3521075"/>
          <p14:tracePt t="14997" x="6027738" y="3529013"/>
          <p14:tracePt t="14998" x="6034088" y="3535363"/>
          <p14:tracePt t="14999" x="6042025" y="3543300"/>
          <p14:tracePt t="15000" x="6042025" y="3549650"/>
          <p14:tracePt t="15001" x="6056313" y="3563938"/>
          <p14:tracePt t="15003" x="6070600" y="3571875"/>
          <p14:tracePt t="15004" x="6070600" y="3586163"/>
          <p14:tracePt t="15005" x="6084888" y="3586163"/>
          <p14:tracePt t="15006" x="6084888" y="3600450"/>
          <p14:tracePt t="15007" x="6097588" y="3606800"/>
          <p14:tracePt t="15008" x="6105525" y="3614738"/>
          <p14:tracePt t="15009" x="6111875" y="3621088"/>
          <p14:tracePt t="15010" x="6119813" y="3635375"/>
          <p14:tracePt t="15011" x="6134100" y="3635375"/>
          <p14:tracePt t="15012" x="6140450" y="3649663"/>
          <p14:tracePt t="15013" x="6154738" y="3656013"/>
          <p14:tracePt t="15014" x="6154738" y="3670300"/>
          <p14:tracePt t="15015" x="6169025" y="3670300"/>
          <p14:tracePt t="15016" x="6176963" y="3684588"/>
          <p14:tracePt t="15017" x="6183313" y="3692525"/>
          <p14:tracePt t="15018" x="6205538" y="3706813"/>
          <p14:tracePt t="15019" x="6211888" y="3706813"/>
          <p14:tracePt t="15020" x="6219825" y="3721100"/>
          <p14:tracePt t="15021" x="6234113" y="3727450"/>
          <p14:tracePt t="15022" x="6248400" y="3735388"/>
          <p14:tracePt t="15023" x="6254750" y="3741738"/>
          <p14:tracePt t="15024" x="6276975" y="3756025"/>
          <p14:tracePt t="15025" x="6283325" y="3763963"/>
          <p14:tracePt t="15026" x="6297613" y="3778250"/>
          <p14:tracePt t="15027" x="6311900" y="3778250"/>
          <p14:tracePt t="15028" x="6318250" y="3792538"/>
          <p14:tracePt t="15029" x="6332538" y="3798888"/>
          <p14:tracePt t="15030" x="6354763" y="3813175"/>
          <p14:tracePt t="15031" x="6361113" y="3819525"/>
          <p14:tracePt t="15032" x="6375400" y="3827463"/>
          <p14:tracePt t="15033" x="6397625" y="3841750"/>
          <p14:tracePt t="15034" x="6403975" y="3841750"/>
          <p14:tracePt t="15035" x="6418263" y="3856038"/>
          <p14:tracePt t="15036" x="6440488" y="3862388"/>
          <p14:tracePt t="15037" x="6454775" y="3876675"/>
          <p14:tracePt t="15038" x="6469063" y="3876675"/>
          <p14:tracePt t="15039" x="6483350" y="3890963"/>
          <p14:tracePt t="15040" x="6497638" y="3898900"/>
          <p14:tracePt t="15041" x="6510338" y="3905250"/>
          <p14:tracePt t="15042" x="6532563" y="3919538"/>
          <p14:tracePt t="15043" x="6546850" y="3919538"/>
          <p14:tracePt t="15044" x="6561138" y="3933825"/>
          <p14:tracePt t="15045" x="6575425" y="3941763"/>
          <p14:tracePt t="15046" x="6589713" y="3948113"/>
          <p14:tracePt t="15047" x="6604000" y="3956050"/>
          <p14:tracePt t="15048" x="6624638" y="3962400"/>
          <p14:tracePt t="15049" x="6638925" y="3976688"/>
          <p14:tracePt t="15050" x="6653213" y="3984625"/>
          <p14:tracePt t="15051" x="6667500" y="3984625"/>
          <p14:tracePt t="15052" x="6689725" y="3998913"/>
          <p14:tracePt t="15053" x="6704013" y="4005263"/>
          <p14:tracePt t="15054" x="6724650" y="4011613"/>
          <p14:tracePt t="15055" x="6731000" y="4019550"/>
          <p14:tracePt t="15056" x="6745288" y="4025900"/>
          <p14:tracePt t="15057" x="6767513" y="4025900"/>
          <p14:tracePt t="15058" x="6781800" y="4040188"/>
          <p14:tracePt t="15059" x="6796088" y="4048125"/>
          <p14:tracePt t="15060" x="6810375" y="4048125"/>
          <p14:tracePt t="15061" x="6831013" y="4054475"/>
          <p14:tracePt t="15062" x="6845300" y="4062413"/>
          <p14:tracePt t="15063" x="6859588" y="4068763"/>
          <p14:tracePt t="15064" x="6873875" y="4076700"/>
          <p14:tracePt t="15065" x="6888163" y="4083050"/>
          <p14:tracePt t="15066" x="6902450" y="4083050"/>
          <p14:tracePt t="15067" x="6923088" y="4090988"/>
          <p14:tracePt t="15068" x="6937375" y="4097338"/>
          <p14:tracePt t="15069" x="6951663" y="4105275"/>
          <p14:tracePt t="15070" x="6965950" y="4105275"/>
          <p14:tracePt t="15071" x="6980238" y="4111625"/>
          <p14:tracePt t="15072" x="6994525" y="4119563"/>
          <p14:tracePt t="15073" x="7008813" y="4119563"/>
          <p14:tracePt t="15074" x="7023100" y="4119563"/>
          <p14:tracePt t="15075" x="7037388" y="4125913"/>
          <p14:tracePt t="15076" x="7059613" y="4133850"/>
          <p14:tracePt t="15077" x="7065963" y="4133850"/>
          <p14:tracePt t="15078" x="7080250" y="4140200"/>
          <p14:tracePt t="15079" x="7094538" y="4140200"/>
          <p14:tracePt t="15080" x="7115175" y="4148138"/>
          <p14:tracePt t="15081" x="7129463" y="4148138"/>
          <p14:tracePt t="15082" x="7137400" y="4154488"/>
          <p14:tracePt t="15083" x="7151688" y="4154488"/>
          <p14:tracePt t="15084" x="7165975" y="4154488"/>
          <p14:tracePt t="15085" x="7180263" y="4162425"/>
          <p14:tracePt t="15086" x="7200900" y="4162425"/>
          <p14:tracePt t="15087" x="7208838" y="4162425"/>
          <p14:tracePt t="15088" x="7223125" y="4162425"/>
          <p14:tracePt t="15089" x="7237413" y="4168775"/>
          <p14:tracePt t="15090" x="7251700" y="4168775"/>
          <p14:tracePt t="15091" x="7272338" y="4168775"/>
          <p14:tracePt t="15092" x="7280275" y="4176713"/>
          <p14:tracePt t="15093" x="7294563" y="4176713"/>
          <p14:tracePt t="15094" x="7300913" y="4176713"/>
          <p14:tracePt t="15095" x="7315200" y="4176713"/>
          <p14:tracePt t="15096" x="7329488" y="4176713"/>
          <p14:tracePt t="15097" x="7343775" y="4176713"/>
          <p14:tracePt t="15098" x="7358063" y="4176713"/>
          <p14:tracePt t="15099" x="7364413" y="4176713"/>
          <p14:tracePt t="15100" x="7386638" y="4176713"/>
          <p14:tracePt t="15101" x="7392988" y="4176713"/>
          <p14:tracePt t="15102" x="7407275" y="4176713"/>
          <p14:tracePt t="15103" x="7421563" y="4176713"/>
          <p14:tracePt t="15104" x="7429500" y="4176713"/>
          <p14:tracePt t="15105" x="7443788" y="4176713"/>
          <p14:tracePt t="15106" x="7458075" y="4176713"/>
          <p14:tracePt t="15107" x="7464425" y="4176713"/>
          <p14:tracePt t="15108" x="7472363" y="4176713"/>
          <p14:tracePt t="15109" x="7486650" y="4176713"/>
          <p14:tracePt t="15110" x="7500938" y="4176713"/>
          <p14:tracePt t="15111" x="7515225" y="4176713"/>
          <p14:tracePt t="15112" x="7521575" y="4176713"/>
          <p14:tracePt t="15113" x="7527925" y="4176713"/>
          <p14:tracePt t="15114" x="7542213" y="4176713"/>
          <p14:tracePt t="15115" x="7556500" y="4176713"/>
          <p14:tracePt t="15116" x="7564438" y="4176713"/>
          <p14:tracePt t="15117" x="7578725" y="4176713"/>
          <p14:tracePt t="15118" x="7593013" y="4176713"/>
          <p14:tracePt t="15119" x="7599363" y="4176713"/>
          <p14:tracePt t="15120" x="7607300" y="4176713"/>
          <p14:tracePt t="15121" x="7621588" y="4176713"/>
          <p14:tracePt t="15122" x="7635875" y="4176713"/>
          <p14:tracePt t="15123" x="7642225" y="4176713"/>
          <p14:tracePt t="15124" x="7650163" y="4176713"/>
          <p14:tracePt t="15125" x="7664450" y="4168775"/>
          <p14:tracePt t="15126" x="7670800" y="4168775"/>
          <p14:tracePt t="15127" x="7685088" y="4168775"/>
          <p14:tracePt t="15128" x="7693025" y="4168775"/>
          <p14:tracePt t="15129" x="7707313" y="4162425"/>
          <p14:tracePt t="15130" x="7713663" y="4162425"/>
          <p14:tracePt t="15131" x="7721600" y="4154488"/>
          <p14:tracePt t="15132" x="7734300" y="4154488"/>
          <p14:tracePt t="15133" x="7742238" y="4154488"/>
          <p14:tracePt t="15134" x="7748588" y="4148138"/>
          <p14:tracePt t="15135" x="7762875" y="4148138"/>
          <p14:tracePt t="15136" x="7770813" y="4140200"/>
          <p14:tracePt t="15137" x="7777163" y="4140200"/>
          <p14:tracePt t="15138" x="7791450" y="4140200"/>
          <p14:tracePt t="15139" x="7799388" y="4133850"/>
          <p14:tracePt t="15140" x="7805738" y="4125913"/>
          <p14:tracePt t="15141" x="7820025" y="4119563"/>
          <p14:tracePt t="15142" x="7827963" y="4119563"/>
          <p14:tracePt t="15143" x="7842250" y="4111625"/>
          <p14:tracePt t="15145" x="7856538" y="4105275"/>
          <p14:tracePt t="15146" x="7862888" y="4105275"/>
          <p14:tracePt t="15147" x="7870825" y="4097338"/>
          <p14:tracePt t="15148" x="7877175" y="4097338"/>
          <p14:tracePt t="15149" x="7891463" y="4090988"/>
          <p14:tracePt t="15150" x="7899400" y="4083050"/>
          <p14:tracePt t="15151" x="7905750" y="4076700"/>
          <p14:tracePt t="15152" x="7920038" y="4068763"/>
          <p14:tracePt t="15154" x="7934325" y="4062413"/>
          <p14:tracePt t="15155" x="7934325" y="4054475"/>
          <p14:tracePt t="15156" x="7940675" y="4048125"/>
          <p14:tracePt t="15157" x="7954963" y="4040188"/>
          <p14:tracePt t="15158" x="7962900" y="4033838"/>
          <p14:tracePt t="15159" x="7977188" y="4025900"/>
          <p14:tracePt t="15161" x="7983538" y="4011613"/>
          <p14:tracePt t="15162" x="7991475" y="4011613"/>
          <p14:tracePt t="15163" x="7997825" y="4005263"/>
          <p14:tracePt t="15164" x="8012113" y="3998913"/>
          <p14:tracePt t="15165" x="8012113" y="3990975"/>
          <p14:tracePt t="15166" x="8026400" y="3984625"/>
          <p14:tracePt t="15167" x="8034338" y="3970338"/>
          <p14:tracePt t="15168" x="8040688" y="3970338"/>
          <p14:tracePt t="15169" x="8048625" y="3962400"/>
          <p14:tracePt t="15170" x="8054975" y="3948113"/>
          <p14:tracePt t="15171" x="8062913" y="3941763"/>
          <p14:tracePt t="15172" x="8069263" y="3933825"/>
          <p14:tracePt t="15173" x="8077200" y="3927475"/>
          <p14:tracePt t="15174" x="8083550" y="3919538"/>
          <p14:tracePt t="15175" x="8091488" y="3905250"/>
          <p14:tracePt t="15176" x="8097838" y="3898900"/>
          <p14:tracePt t="15177" x="8105775" y="3884613"/>
          <p14:tracePt t="15178" x="8112125" y="3884613"/>
          <p14:tracePt t="15179" x="8112125" y="3876675"/>
          <p14:tracePt t="15180" x="8120063" y="3862388"/>
          <p14:tracePt t="15181" x="8126413" y="3848100"/>
          <p14:tracePt t="15182" x="8132763" y="3841750"/>
          <p14:tracePt t="15183" x="8140700" y="3833813"/>
          <p14:tracePt t="15184" x="8147050" y="3827463"/>
          <p14:tracePt t="15185" x="8154988" y="3813175"/>
          <p14:tracePt t="15186" x="8154988" y="3806825"/>
          <p14:tracePt t="15187" x="8169275" y="3798888"/>
          <p14:tracePt t="15188" x="8175625" y="3778250"/>
          <p14:tracePt t="15189" x="8175625" y="3770313"/>
          <p14:tracePt t="15190" x="8183563" y="3763963"/>
          <p14:tracePt t="15191" x="8189913" y="3749675"/>
          <p14:tracePt t="15192" x="8197850" y="3741738"/>
          <p14:tracePt t="15193" x="8204200" y="3727450"/>
          <p14:tracePt t="15194" x="8204200" y="3713163"/>
          <p14:tracePt t="15195" x="8212138" y="3706813"/>
          <p14:tracePt t="15196" x="8218488" y="3698875"/>
          <p14:tracePt t="15197" x="8218488" y="3684588"/>
          <p14:tracePt t="15198" x="8226425" y="3678238"/>
          <p14:tracePt t="15199" x="8232775" y="3663950"/>
          <p14:tracePt t="15200" x="8240713" y="3649663"/>
          <p14:tracePt t="15201" x="8240713" y="3641725"/>
          <p14:tracePt t="15202" x="8247063" y="3627438"/>
          <p14:tracePt t="15203" x="8255000" y="3614738"/>
          <p14:tracePt t="15204" x="8255000" y="3606800"/>
          <p14:tracePt t="15205" x="8261350" y="3600450"/>
          <p14:tracePt t="15206" x="8269288" y="3578225"/>
          <p14:tracePt t="15207" x="8269288" y="3571875"/>
          <p14:tracePt t="15208" x="8269288" y="3557588"/>
          <p14:tracePt t="15209" x="8275638" y="3549650"/>
          <p14:tracePt t="15210" x="8283575" y="3535363"/>
          <p14:tracePt t="15211" x="8283575" y="3521075"/>
          <p14:tracePt t="15212" x="8289925" y="3514725"/>
          <p14:tracePt t="15213" x="8289925" y="3500438"/>
          <p14:tracePt t="15214" x="8289925" y="3486150"/>
          <p14:tracePt t="15215" x="8297863" y="3478213"/>
          <p14:tracePt t="15216" x="8297863" y="3463925"/>
          <p14:tracePt t="15217" x="8304213" y="3449638"/>
          <p14:tracePt t="15218" x="8304213" y="3435350"/>
          <p14:tracePt t="15219" x="8304213" y="3429000"/>
          <p14:tracePt t="15220" x="8312150" y="3414713"/>
          <p14:tracePt t="15221" x="8312150" y="3400425"/>
          <p14:tracePt t="15222" x="8318500" y="3386138"/>
          <p14:tracePt t="15223" x="8318500" y="3379788"/>
          <p14:tracePt t="15224" x="8318500" y="3365500"/>
          <p14:tracePt t="15225" x="8326438" y="3351213"/>
          <p14:tracePt t="15226" x="8326438" y="3336925"/>
          <p14:tracePt t="15227" x="8326438" y="3322638"/>
          <p14:tracePt t="15228" x="8326438" y="3314700"/>
          <p14:tracePt t="15229" x="8326438" y="3300413"/>
          <p14:tracePt t="15230" x="8326438" y="3286125"/>
          <p14:tracePt t="15231" x="8326438" y="3271838"/>
          <p14:tracePt t="15232" x="8332788" y="3257550"/>
          <p14:tracePt t="15233" x="8332788" y="3251200"/>
          <p14:tracePt t="15234" x="8332788" y="3236913"/>
          <p14:tracePt t="15235" x="8332788" y="3222625"/>
          <p14:tracePt t="15236" x="8332788" y="3201988"/>
          <p14:tracePt t="15237" x="8332788" y="3194050"/>
          <p14:tracePt t="15238" x="8332788" y="3179763"/>
          <p14:tracePt t="15239" x="8332788" y="3173413"/>
          <p14:tracePt t="15240" x="8332788" y="3159125"/>
          <p14:tracePt t="15241" x="8332788" y="3144838"/>
          <p14:tracePt t="15242" x="8332788" y="3122613"/>
          <p14:tracePt t="15243" x="8332788" y="3116263"/>
          <p14:tracePt t="15244" x="8332788" y="3101975"/>
          <p14:tracePt t="15245" x="8332788" y="3094038"/>
          <p14:tracePt t="15246" x="8332788" y="3073400"/>
          <p14:tracePt t="15247" x="8332788" y="3065463"/>
          <p14:tracePt t="15248" x="8332788" y="3051175"/>
          <p14:tracePt t="15249" x="8332788" y="3038475"/>
          <p14:tracePt t="15250" x="8332788" y="3030538"/>
          <p14:tracePt t="15251" x="8332788" y="3009900"/>
          <p14:tracePt t="15252" x="8332788" y="3001963"/>
          <p14:tracePt t="15253" x="8332788" y="2995613"/>
          <p14:tracePt t="15254" x="8332788" y="2973388"/>
          <p14:tracePt t="15255" x="8326438" y="2959100"/>
          <p14:tracePt t="15256" x="8326438" y="2952750"/>
          <p14:tracePt t="15257" x="8318500" y="2938463"/>
          <p14:tracePt t="15258" x="8318500" y="2930525"/>
          <p14:tracePt t="15259" x="8318500" y="2916238"/>
          <p14:tracePt t="15260" x="8312150" y="2901950"/>
          <p14:tracePt t="15261" x="8312150" y="2887663"/>
          <p14:tracePt t="15262" x="8312150" y="2881313"/>
          <p14:tracePt t="15263" x="8312150" y="2867025"/>
          <p14:tracePt t="15264" x="8304213" y="2859088"/>
          <p14:tracePt t="15265" x="8304213" y="2846388"/>
          <p14:tracePt t="15266" x="8297863" y="2838450"/>
          <p14:tracePt t="15267" x="8297863" y="2824163"/>
          <p14:tracePt t="15268" x="8297863" y="2809875"/>
          <p14:tracePt t="15269" x="8289925" y="2803525"/>
          <p14:tracePt t="15270" x="8289925" y="2789238"/>
          <p14:tracePt t="15271" x="8283575" y="2781300"/>
          <p14:tracePt t="15272" x="8283575" y="2767013"/>
          <p14:tracePt t="15273" x="8283575" y="2760663"/>
          <p14:tracePt t="15274" x="8283575" y="2752725"/>
          <p14:tracePt t="15275" x="8275638" y="2738438"/>
          <p14:tracePt t="15276" x="8269288" y="2732088"/>
          <p14:tracePt t="15277" x="8269288" y="2724150"/>
          <p14:tracePt t="15278" x="8269288" y="2717800"/>
          <p14:tracePt t="15279" x="8269288" y="2703513"/>
          <p14:tracePt t="15280" x="8261350" y="2695575"/>
          <p14:tracePt t="15281" x="8261350" y="2689225"/>
          <p14:tracePt t="15282" x="8261350" y="2674938"/>
          <p14:tracePt t="15283" x="8261350" y="2667000"/>
          <p14:tracePt t="15284" x="8255000" y="2660650"/>
          <p14:tracePt t="15285" x="8255000" y="2654300"/>
          <p14:tracePt t="15286" x="8247063" y="2646363"/>
          <p14:tracePt t="15287" x="8247063" y="2640013"/>
          <p14:tracePt t="15288" x="8247063" y="2625725"/>
          <p14:tracePt t="15289" x="8240713" y="2625725"/>
          <p14:tracePt t="15290" x="8240713" y="2617788"/>
          <p14:tracePt t="15291" x="8232775" y="2603500"/>
          <p14:tracePt t="15293" x="8232775" y="2589213"/>
          <p14:tracePt t="15295" x="8226425" y="2582863"/>
          <p14:tracePt t="15296" x="8226425" y="2574925"/>
          <p14:tracePt t="15297" x="8218488" y="2568575"/>
          <p14:tracePt t="15298" x="8218488" y="2560638"/>
          <p14:tracePt t="15300" x="8218488" y="2546350"/>
          <p14:tracePt t="15301" x="8212138" y="2546350"/>
          <p14:tracePt t="15302" x="8212138" y="2540000"/>
          <p14:tracePt t="15303" x="8212138" y="2532063"/>
          <p14:tracePt t="15304" x="8212138" y="2525713"/>
          <p14:tracePt t="15305" x="8204200" y="2517775"/>
          <p14:tracePt t="15307" x="8204200" y="2511425"/>
          <p14:tracePt t="15309" x="8197850" y="2497138"/>
          <p14:tracePt t="15311" x="8197850" y="2489200"/>
          <p14:tracePt t="15312" x="8189913" y="2482850"/>
          <p14:tracePt t="15313" x="8189913" y="2476500"/>
          <p14:tracePt t="15315" x="8189913" y="2468563"/>
          <p14:tracePt t="15316" x="8183563" y="2462213"/>
          <p14:tracePt t="15317" x="8183563" y="2454275"/>
          <p14:tracePt t="15319" x="8183563" y="2447925"/>
          <p14:tracePt t="15320" x="8175625" y="2439988"/>
          <p14:tracePt t="15321" x="8175625" y="2433638"/>
          <p14:tracePt t="15322" x="8169275" y="2425700"/>
          <p14:tracePt t="15324" x="8169275" y="2419350"/>
          <p14:tracePt t="15325" x="8169275" y="2411413"/>
          <p14:tracePt t="15326" x="8161338" y="2405063"/>
          <p14:tracePt t="15328" x="8161338" y="2390775"/>
          <p14:tracePt t="15330" x="8154988" y="2382838"/>
          <p14:tracePt t="15332" x="8154988" y="2368550"/>
          <p14:tracePt t="15333" x="8147050" y="2368550"/>
          <p14:tracePt t="15334" x="8147050" y="2362200"/>
          <p14:tracePt t="15335" x="8147050" y="2354263"/>
          <p14:tracePt t="15336" x="8140700" y="2354263"/>
          <p14:tracePt t="15337" x="8140700" y="2347913"/>
          <p14:tracePt t="15338" x="8140700" y="2339975"/>
          <p14:tracePt t="15339" x="8140700" y="2333625"/>
          <p14:tracePt t="15340" x="8132763" y="2325688"/>
          <p14:tracePt t="15341" x="8132763" y="2319338"/>
          <p14:tracePt t="15342" x="8126413" y="2319338"/>
          <p14:tracePt t="15343" x="8126413" y="2311400"/>
          <p14:tracePt t="15344" x="8126413" y="2305050"/>
          <p14:tracePt t="15345" x="8126413" y="2297113"/>
          <p14:tracePt t="15346" x="8120063" y="2297113"/>
          <p14:tracePt t="15347" x="8120063" y="2290763"/>
          <p14:tracePt t="15348" x="8120063" y="2284413"/>
          <p14:tracePt t="15349" x="8120063" y="2276475"/>
          <p14:tracePt t="15350" x="8112125" y="2276475"/>
          <p14:tracePt t="15351" x="8112125" y="2270125"/>
          <p14:tracePt t="15352" x="8105775" y="2262188"/>
          <p14:tracePt t="15353" x="8105775" y="2255838"/>
          <p14:tracePt t="15355" x="8105775" y="2247900"/>
          <p14:tracePt t="15356" x="8097838" y="2247900"/>
          <p14:tracePt t="15357" x="8097838" y="2241550"/>
          <p14:tracePt t="15359" x="8097838" y="2233613"/>
          <p14:tracePt t="15360" x="8091488" y="2227263"/>
          <p14:tracePt t="15362" x="8091488" y="2219325"/>
          <p14:tracePt t="15364" x="8091488" y="2212975"/>
          <p14:tracePt t="15365" x="8083550" y="2212975"/>
          <p14:tracePt t="15366" x="8083550" y="2205038"/>
          <p14:tracePt t="15367" x="8077200" y="2205038"/>
          <p14:tracePt t="15368" x="8077200" y="2198688"/>
          <p14:tracePt t="15369" x="8077200" y="2190750"/>
          <p14:tracePt t="15372" x="8069263" y="2184400"/>
          <p14:tracePt t="15375" x="8069263" y="2176463"/>
          <p14:tracePt t="15377" x="8062913" y="2170113"/>
          <p14:tracePt t="15379" x="8062913" y="2162175"/>
          <p14:tracePt t="15381" x="8062913" y="2155825"/>
          <p14:tracePt t="15382" x="8054975" y="2155825"/>
          <p14:tracePt t="15384" x="8054975" y="2147888"/>
          <p14:tracePt t="15385" x="8048625" y="2147888"/>
          <p14:tracePt t="15387" x="8048625" y="2141538"/>
          <p14:tracePt t="15389" x="8048625" y="2133600"/>
          <p14:tracePt t="15391" x="8040688" y="2133600"/>
          <p14:tracePt t="15392" x="8040688" y="2127250"/>
          <p14:tracePt t="15394" x="8040688" y="2119313"/>
          <p14:tracePt t="15396" x="8034338" y="2119313"/>
          <p14:tracePt t="15397" x="8034338" y="2112963"/>
          <p14:tracePt t="15398" x="8034338" y="2105025"/>
          <p14:tracePt t="15401" x="8034338" y="2098675"/>
          <p14:tracePt t="15402" x="8026400" y="2098675"/>
          <p14:tracePt t="15404" x="8026400" y="2092325"/>
          <p14:tracePt t="15405" x="8020050" y="2092325"/>
          <p14:tracePt t="15407" x="8020050" y="2084388"/>
          <p14:tracePt t="15408" x="8020050" y="2078038"/>
          <p14:tracePt t="15409" x="8012113" y="2078038"/>
          <p14:tracePt t="15411" x="8012113" y="2070100"/>
          <p14:tracePt t="15414" x="8005763" y="2070100"/>
          <p14:tracePt t="15415" x="8005763" y="2063750"/>
          <p14:tracePt t="15418" x="7997825" y="2055813"/>
          <p14:tracePt t="15419" x="7997825" y="2049463"/>
          <p14:tracePt t="15421" x="7991475" y="2049463"/>
          <p14:tracePt t="15423" x="7991475" y="2041525"/>
          <p14:tracePt t="15426" x="7983538" y="2041525"/>
          <p14:tracePt t="15427" x="7983538" y="2035175"/>
          <p14:tracePt t="15431" x="7977188" y="2035175"/>
          <p14:tracePt t="15432" x="7977188" y="2027238"/>
          <p14:tracePt t="15434" x="7977188" y="2020888"/>
          <p14:tracePt t="15437" x="7969250" y="2020888"/>
          <p14:tracePt t="15439" x="7969250" y="2012950"/>
          <p14:tracePt t="15441" x="7962900" y="2012950"/>
          <p14:tracePt t="15444" x="7962900" y="2006600"/>
          <p14:tracePt t="15447" x="7954963" y="2006600"/>
          <p14:tracePt t="15451" x="7954963" y="1998663"/>
          <p14:tracePt t="15453" x="7954963" y="1992313"/>
          <p14:tracePt t="15454" x="7948613" y="1992313"/>
          <p14:tracePt t="15459" x="7948613" y="1984375"/>
          <p14:tracePt t="15461" x="7940675" y="1984375"/>
          <p14:tracePt t="15464" x="7940675" y="1978025"/>
          <p14:tracePt t="15467" x="7934325" y="1978025"/>
          <p14:tracePt t="15468" x="7934325" y="1970088"/>
          <p14:tracePt t="15471" x="7926388" y="1970088"/>
          <p14:tracePt t="15473" x="7926388" y="1963738"/>
          <p14:tracePt t="15475" x="7926388" y="1955800"/>
          <p14:tracePt t="15476" x="7920038" y="1955800"/>
          <p14:tracePt t="15478" x="7920038" y="1949450"/>
          <p14:tracePt t="15481" x="7913688" y="1949450"/>
          <p14:tracePt t="15482" x="7913688" y="1941513"/>
          <p14:tracePt t="15485" x="7905750" y="1935163"/>
          <p14:tracePt t="15486" x="7905750" y="1927225"/>
          <p14:tracePt t="15487" x="7899400" y="1927225"/>
          <p14:tracePt t="15490" x="7899400" y="1920875"/>
          <p14:tracePt t="15491" x="7891463" y="1920875"/>
          <p14:tracePt t="15492" x="7891463" y="1912938"/>
          <p14:tracePt t="15495" x="7885113" y="1906588"/>
          <p14:tracePt t="15497" x="7885113" y="1900238"/>
          <p14:tracePt t="15498" x="7877175" y="1900238"/>
          <p14:tracePt t="15499" x="7870825" y="1892300"/>
          <p14:tracePt t="15501" x="7870825" y="1885950"/>
          <p14:tracePt t="15502" x="7862888" y="1885950"/>
          <p14:tracePt t="15504" x="7862888" y="1878013"/>
          <p14:tracePt t="15505" x="7856538" y="1878013"/>
          <p14:tracePt t="15506" x="7856538" y="1871663"/>
          <p14:tracePt t="15507" x="7848600" y="1871663"/>
          <p14:tracePt t="15508" x="7842250" y="1863725"/>
          <p14:tracePt t="15511" x="7834313" y="1857375"/>
          <p14:tracePt t="15513" x="7827963" y="1849438"/>
          <p14:tracePt t="15515" x="7827963" y="1843088"/>
          <p14:tracePt t="15516" x="7820025" y="1843088"/>
          <p14:tracePt t="15517" x="7813675" y="1835150"/>
          <p14:tracePt t="15519" x="7805738" y="1835150"/>
          <p14:tracePt t="15520" x="7805738" y="1828800"/>
          <p14:tracePt t="15521" x="7799388" y="1828800"/>
          <p14:tracePt t="15522" x="7799388" y="1820863"/>
          <p14:tracePt t="15523" x="7791450" y="1814513"/>
          <p14:tracePt t="15524" x="7785100" y="1814513"/>
          <p14:tracePt t="15526" x="7777163" y="1806575"/>
          <p14:tracePt t="15528" x="7770813" y="1800225"/>
          <p14:tracePt t="15530" x="7762875" y="1800225"/>
          <p14:tracePt t="15531" x="7756525" y="1792288"/>
          <p14:tracePt t="15532" x="7756525" y="1785938"/>
          <p14:tracePt t="15533" x="7748588" y="1785938"/>
          <p14:tracePt t="15534" x="7742238" y="1778000"/>
          <p14:tracePt t="15536" x="7734300" y="1778000"/>
          <p14:tracePt t="15537" x="7727950" y="1771650"/>
          <p14:tracePt t="15539" x="7721600" y="1771650"/>
          <p14:tracePt t="15540" x="7721600" y="1763713"/>
          <p14:tracePt t="15541" x="7713663" y="1757363"/>
          <p14:tracePt t="15543" x="7707313" y="1757363"/>
          <p14:tracePt t="15544" x="7699375" y="1749425"/>
          <p14:tracePt t="15545" x="7693025" y="1749425"/>
          <p14:tracePt t="15546" x="7693025" y="1743075"/>
          <p14:tracePt t="15547" x="7685088" y="1743075"/>
          <p14:tracePt t="15548" x="7678738" y="1743075"/>
          <p14:tracePt t="15549" x="7678738" y="1735138"/>
          <p14:tracePt t="15550" x="7670800" y="1735138"/>
          <p14:tracePt t="15551" x="7664450" y="1728788"/>
          <p14:tracePt t="15552" x="7656513" y="1728788"/>
          <p14:tracePt t="15554" x="7650163" y="1720850"/>
          <p14:tracePt t="15556" x="7642225" y="1714500"/>
          <p14:tracePt t="15557" x="7635875" y="1714500"/>
          <p14:tracePt t="15558" x="7627938" y="1708150"/>
          <p14:tracePt t="15559" x="7621588" y="1708150"/>
          <p14:tracePt t="15560" x="7621588" y="1700213"/>
          <p14:tracePt t="15561" x="7613650" y="1700213"/>
          <p14:tracePt t="15562" x="7607300" y="1700213"/>
          <p14:tracePt t="15563" x="7599363" y="1693863"/>
          <p14:tracePt t="15564" x="7593013" y="1685925"/>
          <p14:tracePt t="15565" x="7585075" y="1685925"/>
          <p14:tracePt t="15566" x="7578725" y="1685925"/>
          <p14:tracePt t="15567" x="7578725" y="1679575"/>
          <p14:tracePt t="15568" x="7564438" y="1679575"/>
          <p14:tracePt t="15569" x="7564438" y="1671638"/>
          <p14:tracePt t="15570" x="7556500" y="1671638"/>
          <p14:tracePt t="15571" x="7550150" y="1671638"/>
          <p14:tracePt t="15572" x="7542213" y="1665288"/>
          <p14:tracePt t="15573" x="7527925" y="1657350"/>
          <p14:tracePt t="15575" x="7521575" y="1657350"/>
          <p14:tracePt t="15576" x="7507288" y="1651000"/>
          <p14:tracePt t="15577" x="7507288" y="1643063"/>
          <p14:tracePt t="15578" x="7493000" y="1643063"/>
          <p14:tracePt t="15579" x="7486650" y="1636713"/>
          <p14:tracePt t="15580" x="7478713" y="1636713"/>
          <p14:tracePt t="15581" x="7472363" y="1628775"/>
          <p14:tracePt t="15582" x="7464425" y="1628775"/>
          <p14:tracePt t="15583" x="7450138" y="1622425"/>
          <p14:tracePt t="15584" x="7443788" y="1622425"/>
          <p14:tracePt t="15586" x="7429500" y="1614488"/>
          <p14:tracePt t="15587" x="7421563" y="1608138"/>
          <p14:tracePt t="15588" x="7415213" y="1608138"/>
          <p14:tracePt t="15589" x="7400925" y="1608138"/>
          <p14:tracePt t="15590" x="7392988" y="1600200"/>
          <p14:tracePt t="15591" x="7386638" y="1600200"/>
          <p14:tracePt t="15592" x="7378700" y="1593850"/>
          <p14:tracePt t="15593" x="7372350" y="1593850"/>
          <p14:tracePt t="15594" x="7358063" y="1585913"/>
          <p14:tracePt t="15595" x="7350125" y="1585913"/>
          <p14:tracePt t="15596" x="7343775" y="1579563"/>
          <p14:tracePt t="15597" x="7329488" y="1571625"/>
          <p14:tracePt t="15598" x="7321550" y="1571625"/>
          <p14:tracePt t="15599" x="7315200" y="1571625"/>
          <p14:tracePt t="15600" x="7300913" y="1565275"/>
          <p14:tracePt t="15601" x="7294563" y="1565275"/>
          <p14:tracePt t="15603" x="7280275" y="1565275"/>
          <p14:tracePt t="15604" x="7272338" y="1557338"/>
          <p14:tracePt t="15605" x="7258050" y="1557338"/>
          <p14:tracePt t="15606" x="7251700" y="1550988"/>
          <p14:tracePt t="15607" x="7243763" y="1550988"/>
          <p14:tracePt t="15608" x="7237413" y="1550988"/>
          <p14:tracePt t="15609" x="7223125" y="1543050"/>
          <p14:tracePt t="15610" x="7215188" y="1543050"/>
          <p14:tracePt t="15611" x="7208838" y="1536700"/>
          <p14:tracePt t="15612" x="7194550" y="1536700"/>
          <p14:tracePt t="15613" x="7186613" y="1536700"/>
          <p14:tracePt t="15614" x="7180263" y="1536700"/>
          <p14:tracePt t="15615" x="7172325" y="1536700"/>
          <p14:tracePt t="15616" x="7158038" y="1528763"/>
          <p14:tracePt t="15617" x="7151688" y="1528763"/>
          <p14:tracePt t="15618" x="7143750" y="1522413"/>
          <p14:tracePt t="15619" x="7129463" y="1522413"/>
          <p14:tracePt t="15621" x="7115175" y="1522413"/>
          <p14:tracePt t="15622" x="7108825" y="1522413"/>
          <p14:tracePt t="15623" x="7102475" y="1522413"/>
          <p14:tracePt t="15624" x="7088188" y="1516063"/>
          <p14:tracePt t="15625" x="7080250" y="1516063"/>
          <p14:tracePt t="15626" x="7073900" y="1516063"/>
          <p14:tracePt t="15627" x="7065963" y="1508125"/>
          <p14:tracePt t="15628" x="7051675" y="1508125"/>
          <p14:tracePt t="15629" x="7045325" y="1508125"/>
          <p14:tracePt t="15630" x="7037388" y="1508125"/>
          <p14:tracePt t="15631" x="7023100" y="1508125"/>
          <p14:tracePt t="15632" x="7016750" y="1508125"/>
          <p14:tracePt t="15633" x="7008813" y="1508125"/>
          <p14:tracePt t="15634" x="7002463" y="1508125"/>
          <p14:tracePt t="15635" x="6988175" y="1508125"/>
          <p14:tracePt t="15636" x="6980238" y="1501775"/>
          <p14:tracePt t="15637" x="6973888" y="1501775"/>
          <p14:tracePt t="15638" x="6965950" y="1501775"/>
          <p14:tracePt t="15639" x="6959600" y="1501775"/>
          <p14:tracePt t="15640" x="6951663" y="1501775"/>
          <p14:tracePt t="15641" x="6937375" y="1501775"/>
          <p14:tracePt t="15642" x="6931025" y="1501775"/>
          <p14:tracePt t="15643" x="6923088" y="1501775"/>
          <p14:tracePt t="15644" x="6908800" y="1493838"/>
          <p14:tracePt t="15645" x="6902450" y="1493838"/>
          <p14:tracePt t="15647" x="6888163" y="1493838"/>
          <p14:tracePt t="15648" x="6873875" y="1493838"/>
          <p14:tracePt t="15650" x="6867525" y="1493838"/>
          <p14:tracePt t="15651" x="6853238" y="1493838"/>
          <p14:tracePt t="15652" x="6845300" y="1493838"/>
          <p14:tracePt t="15653" x="6838950" y="1493838"/>
          <p14:tracePt t="15654" x="6824663" y="1493838"/>
          <p14:tracePt t="15655" x="6816725" y="1493838"/>
          <p14:tracePt t="15656" x="6810375" y="1493838"/>
          <p14:tracePt t="15657" x="6802438" y="1493838"/>
          <p14:tracePt t="15658" x="6796088" y="1493838"/>
          <p14:tracePt t="15659" x="6781800" y="1493838"/>
          <p14:tracePt t="15660" x="6773863" y="1493838"/>
          <p14:tracePt t="15661" x="6767513" y="1493838"/>
          <p14:tracePt t="15662" x="6759575" y="1493838"/>
          <p14:tracePt t="15663" x="6753225" y="1493838"/>
          <p14:tracePt t="15664" x="6738938" y="1493838"/>
          <p14:tracePt t="15665" x="6731000" y="1493838"/>
          <p14:tracePt t="15666" x="6724650" y="1493838"/>
          <p14:tracePt t="15667" x="6716713" y="1493838"/>
          <p14:tracePt t="15668" x="6710363" y="1493838"/>
          <p14:tracePt t="15669" x="6704013" y="1501775"/>
          <p14:tracePt t="15670" x="6696075" y="1501775"/>
          <p14:tracePt t="15671" x="6689725" y="1508125"/>
          <p14:tracePt t="15672" x="6675438" y="1508125"/>
          <p14:tracePt t="15673" x="6667500" y="1508125"/>
          <p14:tracePt t="15675" x="6653213" y="1508125"/>
          <p14:tracePt t="15676" x="6646863" y="1516063"/>
          <p14:tracePt t="15677" x="6638925" y="1522413"/>
          <p14:tracePt t="15678" x="6632575" y="1522413"/>
          <p14:tracePt t="15679" x="6624638" y="1522413"/>
          <p14:tracePt t="15680" x="6618288" y="1522413"/>
          <p14:tracePt t="15681" x="6610350" y="1528763"/>
          <p14:tracePt t="15682" x="6604000" y="1528763"/>
          <p14:tracePt t="15683" x="6596063" y="1536700"/>
          <p14:tracePt t="15684" x="6589713" y="1536700"/>
          <p14:tracePt t="15685" x="6581775" y="1536700"/>
          <p14:tracePt t="15686" x="6575425" y="1543050"/>
          <p14:tracePt t="15687" x="6567488" y="1543050"/>
          <p14:tracePt t="15688" x="6561138" y="1543050"/>
          <p14:tracePt t="15689" x="6553200" y="1550988"/>
          <p14:tracePt t="15690" x="6546850" y="1557338"/>
          <p14:tracePt t="15691" x="6538913" y="1557338"/>
          <p14:tracePt t="15692" x="6532563" y="1557338"/>
          <p14:tracePt t="15693" x="6524625" y="1565275"/>
          <p14:tracePt t="15694" x="6524625" y="1571625"/>
          <p14:tracePt t="15695" x="6510338" y="1571625"/>
          <p14:tracePt t="15696" x="6503988" y="1579563"/>
          <p14:tracePt t="15697" x="6497638" y="1579563"/>
          <p14:tracePt t="15699" x="6489700" y="1585913"/>
          <p14:tracePt t="15700" x="6483350" y="1593850"/>
          <p14:tracePt t="15701" x="6475413" y="1593850"/>
          <p14:tracePt t="15702" x="6461125" y="1600200"/>
          <p14:tracePt t="15703" x="6461125" y="1608138"/>
          <p14:tracePt t="15704" x="6454775" y="1608138"/>
          <p14:tracePt t="15705" x="6446838" y="1614488"/>
          <p14:tracePt t="15706" x="6440488" y="1614488"/>
          <p14:tracePt t="15707" x="6432550" y="1622425"/>
          <p14:tracePt t="15709" x="6418263" y="1628775"/>
          <p14:tracePt t="15710" x="6418263" y="1636713"/>
          <p14:tracePt t="15711" x="6411913" y="1636713"/>
          <p14:tracePt t="15712" x="6403975" y="1643063"/>
          <p14:tracePt t="15713" x="6397625" y="1643063"/>
          <p14:tracePt t="15714" x="6389688" y="1651000"/>
          <p14:tracePt t="15715" x="6389688" y="1657350"/>
          <p14:tracePt t="15716" x="6383338" y="1657350"/>
          <p14:tracePt t="15717" x="6375400" y="1665288"/>
          <p14:tracePt t="15718" x="6369050" y="1671638"/>
          <p14:tracePt t="15719" x="6369050" y="1679575"/>
          <p14:tracePt t="15720" x="6354763" y="1679575"/>
          <p14:tracePt t="15721" x="6354763" y="1685925"/>
          <p14:tracePt t="15722" x="6346825" y="1693863"/>
          <p14:tracePt t="15723" x="6340475" y="1700213"/>
          <p14:tracePt t="15724" x="6332538" y="1700213"/>
          <p14:tracePt t="15725" x="6332538" y="1708150"/>
          <p14:tracePt t="15726" x="6326188" y="1714500"/>
          <p14:tracePt t="15727" x="6318250" y="1720850"/>
          <p14:tracePt t="15728" x="6311900" y="1728788"/>
          <p14:tracePt t="15729" x="6303963" y="1735138"/>
          <p14:tracePt t="15731" x="6297613" y="1743075"/>
          <p14:tracePt t="15732" x="6297613" y="1749425"/>
          <p14:tracePt t="15733" x="6291263" y="1763713"/>
          <p14:tracePt t="15734" x="6283325" y="1763713"/>
          <p14:tracePt t="15735" x="6283325" y="1771650"/>
          <p14:tracePt t="15736" x="6276975" y="1778000"/>
          <p14:tracePt t="15737" x="6276975" y="1785938"/>
          <p14:tracePt t="15738" x="6262688" y="1792288"/>
          <p14:tracePt t="15739" x="6262688" y="1800225"/>
          <p14:tracePt t="15740" x="6262688" y="1806575"/>
          <p14:tracePt t="15741" x="6254750" y="1814513"/>
          <p14:tracePt t="15742" x="6248400" y="1820863"/>
          <p14:tracePt t="15743" x="6248400" y="1828800"/>
          <p14:tracePt t="15744" x="6240463" y="1835150"/>
          <p14:tracePt t="15745" x="6234113" y="1849438"/>
          <p14:tracePt t="15746" x="6234113" y="1857375"/>
          <p14:tracePt t="15747" x="6234113" y="1863725"/>
          <p14:tracePt t="15748" x="6226175" y="1871663"/>
          <p14:tracePt t="15749" x="6226175" y="1878013"/>
          <p14:tracePt t="15750" x="6219825" y="1885950"/>
          <p14:tracePt t="15751" x="6211888" y="1900238"/>
          <p14:tracePt t="15752" x="6211888" y="1906588"/>
          <p14:tracePt t="15753" x="6211888" y="1912938"/>
          <p14:tracePt t="15754" x="6205538" y="1927225"/>
          <p14:tracePt t="15756" x="6197600" y="1941513"/>
          <p14:tracePt t="15757" x="6191250" y="1955800"/>
          <p14:tracePt t="15758" x="6191250" y="1963738"/>
          <p14:tracePt t="15759" x="6183313" y="1970088"/>
          <p14:tracePt t="15760" x="6183313" y="1984375"/>
          <p14:tracePt t="15762" x="6183313" y="1998663"/>
          <p14:tracePt t="15763" x="6176963" y="2012950"/>
          <p14:tracePt t="15764" x="6169025" y="2020888"/>
          <p14:tracePt t="15765" x="6162675" y="2027238"/>
          <p14:tracePt t="15766" x="6162675" y="2041525"/>
          <p14:tracePt t="15767" x="6162675" y="2049463"/>
          <p14:tracePt t="15768" x="6162675" y="2055813"/>
          <p14:tracePt t="15769" x="6154738" y="2078038"/>
          <p14:tracePt t="15770" x="6148388" y="2084388"/>
          <p14:tracePt t="15771" x="6148388" y="2092325"/>
          <p14:tracePt t="15772" x="6148388" y="2105025"/>
          <p14:tracePt t="15773" x="6140450" y="2112963"/>
          <p14:tracePt t="15774" x="6140450" y="2119313"/>
          <p14:tracePt t="15775" x="6134100" y="2133600"/>
          <p14:tracePt t="15776" x="6134100" y="2147888"/>
          <p14:tracePt t="15777" x="6134100" y="2155825"/>
          <p14:tracePt t="15778" x="6126163" y="2162175"/>
          <p14:tracePt t="15779" x="6119813" y="2176463"/>
          <p14:tracePt t="15780" x="6119813" y="2190750"/>
          <p14:tracePt t="15781" x="6119813" y="2198688"/>
          <p14:tracePt t="15782" x="6111875" y="2212975"/>
          <p14:tracePt t="15783" x="6111875" y="2227263"/>
          <p14:tracePt t="15784" x="6105525" y="2233613"/>
          <p14:tracePt t="15785" x="6097588" y="2247900"/>
          <p14:tracePt t="15786" x="6097588" y="2255838"/>
          <p14:tracePt t="15787" x="6097588" y="2262188"/>
          <p14:tracePt t="15788" x="6091238" y="2276475"/>
          <p14:tracePt t="15789" x="6091238" y="2290763"/>
          <p14:tracePt t="15790" x="6084888" y="2297113"/>
          <p14:tracePt t="15791" x="6084888" y="2305050"/>
          <p14:tracePt t="15792" x="6084888" y="2319338"/>
          <p14:tracePt t="15793" x="6084888" y="2325688"/>
          <p14:tracePt t="15794" x="6076950" y="2333625"/>
          <p14:tracePt t="15795" x="6070600" y="2347913"/>
          <p14:tracePt t="15796" x="6070600" y="2354263"/>
          <p14:tracePt t="15797" x="6070600" y="2362200"/>
          <p14:tracePt t="15798" x="6070600" y="2376488"/>
          <p14:tracePt t="15799" x="6062663" y="2382838"/>
          <p14:tracePt t="15800" x="6062663" y="2390775"/>
          <p14:tracePt t="15801" x="6056313" y="2405063"/>
          <p14:tracePt t="15802" x="6056313" y="2411413"/>
          <p14:tracePt t="15803" x="6056313" y="2419350"/>
          <p14:tracePt t="15804" x="6056313" y="2433638"/>
          <p14:tracePt t="15805" x="6048375" y="2439988"/>
          <p14:tracePt t="15806" x="6048375" y="2447925"/>
          <p14:tracePt t="15807" x="6042025" y="2462213"/>
          <p14:tracePt t="15808" x="6042025" y="2468563"/>
          <p14:tracePt t="15809" x="6042025" y="2476500"/>
          <p14:tracePt t="15810" x="6042025" y="2482850"/>
          <p14:tracePt t="15811" x="6034088" y="2497138"/>
          <p14:tracePt t="15812" x="6034088" y="2503488"/>
          <p14:tracePt t="15813" x="6034088" y="2511425"/>
          <p14:tracePt t="15814" x="6027738" y="2517775"/>
          <p14:tracePt t="15815" x="6027738" y="2525713"/>
          <p14:tracePt t="15816" x="6027738" y="2532063"/>
          <p14:tracePt t="15817" x="6027738" y="2546350"/>
          <p14:tracePt t="15818" x="6027738" y="2554288"/>
          <p14:tracePt t="15819" x="6027738" y="2560638"/>
          <p14:tracePt t="15820" x="6019800" y="2574925"/>
          <p14:tracePt t="15821" x="6019800" y="2582863"/>
          <p14:tracePt t="15822" x="6019800" y="2589213"/>
          <p14:tracePt t="15823" x="6019800" y="2597150"/>
          <p14:tracePt t="15824" x="6013450" y="2611438"/>
          <p14:tracePt t="15825" x="6013450" y="2617788"/>
          <p14:tracePt t="15826" x="6013450" y="2625725"/>
          <p14:tracePt t="15827" x="6013450" y="2632075"/>
          <p14:tracePt t="15828" x="6013450" y="2640013"/>
          <p14:tracePt t="15829" x="6013450" y="2654300"/>
          <p14:tracePt t="15830" x="6013450" y="2660650"/>
          <p14:tracePt t="15831" x="6013450" y="2667000"/>
          <p14:tracePt t="15832" x="6013450" y="2674938"/>
          <p14:tracePt t="15833" x="6005513" y="2689225"/>
          <p14:tracePt t="15834" x="6005513" y="2695575"/>
          <p14:tracePt t="15835" x="6005513" y="2703513"/>
          <p14:tracePt t="15836" x="6005513" y="2717800"/>
          <p14:tracePt t="15837" x="6005513" y="2724150"/>
          <p14:tracePt t="15838" x="6005513" y="2732088"/>
          <p14:tracePt t="15839" x="6005513" y="2738438"/>
          <p14:tracePt t="15840" x="5999163" y="2752725"/>
          <p14:tracePt t="15841" x="5999163" y="2760663"/>
          <p14:tracePt t="15842" x="5999163" y="2767013"/>
          <p14:tracePt t="15843" x="5999163" y="2781300"/>
          <p14:tracePt t="15844" x="5999163" y="2789238"/>
          <p14:tracePt t="15846" x="5999163" y="2803525"/>
          <p14:tracePt t="15847" x="5999163" y="2817813"/>
          <p14:tracePt t="15849" x="5999163" y="2832100"/>
          <p14:tracePt t="15850" x="5991225" y="2838450"/>
          <p14:tracePt t="15851" x="5991225" y="2846388"/>
          <p14:tracePt t="15852" x="5991225" y="2859088"/>
          <p14:tracePt t="15853" x="5991225" y="2867025"/>
          <p14:tracePt t="15854" x="5991225" y="2873375"/>
          <p14:tracePt t="15855" x="5984875" y="2881313"/>
          <p14:tracePt t="15856" x="5984875" y="2887663"/>
          <p14:tracePt t="15857" x="5984875" y="2895600"/>
          <p14:tracePt t="15858" x="5984875" y="2901950"/>
          <p14:tracePt t="15859" x="5984875" y="2916238"/>
          <p14:tracePt t="15860" x="5984875" y="2924175"/>
          <p14:tracePt t="15861" x="5984875" y="2930525"/>
          <p14:tracePt t="15862" x="5984875" y="2938463"/>
          <p14:tracePt t="15863" x="5984875" y="2944813"/>
          <p14:tracePt t="15864" x="5976938" y="2959100"/>
          <p14:tracePt t="15866" x="5976938" y="2967038"/>
          <p14:tracePt t="15867" x="5976938" y="2981325"/>
          <p14:tracePt t="15868" x="5970588" y="2987675"/>
          <p14:tracePt t="15869" x="5970588" y="2995613"/>
          <p14:tracePt t="15870" x="5970588" y="3001963"/>
          <p14:tracePt t="15871" x="5970588" y="3009900"/>
          <p14:tracePt t="15872" x="5970588" y="3016250"/>
          <p14:tracePt t="15873" x="5970588" y="3024188"/>
          <p14:tracePt t="15874" x="5970588" y="3030538"/>
          <p14:tracePt t="15875" x="5962650" y="3038475"/>
          <p14:tracePt t="15876" x="5962650" y="3044825"/>
          <p14:tracePt t="15878" x="5962650" y="3059113"/>
          <p14:tracePt t="15879" x="5962650" y="3065463"/>
          <p14:tracePt t="15880" x="5962650" y="3073400"/>
          <p14:tracePt t="15881" x="5962650" y="3079750"/>
          <p14:tracePt t="15883" x="5962650" y="3094038"/>
          <p14:tracePt t="15884" x="5956300" y="3094038"/>
          <p14:tracePt t="15885" x="5956300" y="3101975"/>
          <p14:tracePt t="15886" x="5956300" y="3108325"/>
          <p14:tracePt t="15887" x="5956300" y="3116263"/>
          <p14:tracePt t="15888" x="5956300" y="3122613"/>
          <p14:tracePt t="15889" x="5948363" y="3122613"/>
          <p14:tracePt t="15890" x="5948363" y="3130550"/>
          <p14:tracePt t="15891" x="5948363" y="3136900"/>
          <p14:tracePt t="15892" x="5948363" y="3144838"/>
          <p14:tracePt t="15893" x="5948363" y="3151188"/>
          <p14:tracePt t="15895" x="5948363" y="3165475"/>
          <p14:tracePt t="15897" x="5948363" y="3173413"/>
          <p14:tracePt t="15898" x="5948363" y="3179763"/>
          <p14:tracePt t="15899" x="5948363" y="3187700"/>
          <p14:tracePt t="15900" x="5948363" y="3194050"/>
          <p14:tracePt t="15902" x="5942013" y="3208338"/>
          <p14:tracePt t="15904" x="5942013" y="3216275"/>
          <p14:tracePt t="15905" x="5942013" y="3222625"/>
          <p14:tracePt t="15907" x="5942013" y="3236913"/>
          <p14:tracePt t="15909" x="5942013" y="3243263"/>
          <p14:tracePt t="15910" x="5942013" y="3251200"/>
          <p14:tracePt t="15911" x="5942013" y="3257550"/>
          <p14:tracePt t="15912" x="5942013" y="3265488"/>
          <p14:tracePt t="15913" x="5942013" y="3271838"/>
          <p14:tracePt t="15914" x="5942013" y="3279775"/>
          <p14:tracePt t="15915" x="5942013" y="3286125"/>
          <p14:tracePt t="15917" x="5942013" y="3300413"/>
          <p14:tracePt t="15919" x="5942013" y="3308350"/>
          <p14:tracePt t="15920" x="5942013" y="3314700"/>
          <p14:tracePt t="15922" x="5942013" y="3328988"/>
          <p14:tracePt t="15924" x="5942013" y="3336925"/>
          <p14:tracePt t="15925" x="5942013" y="3343275"/>
          <p14:tracePt t="15926" x="5942013" y="3351213"/>
          <p14:tracePt t="15927" x="5942013" y="3357563"/>
          <p14:tracePt t="15929" x="5942013" y="3371850"/>
          <p14:tracePt t="15931" x="5942013" y="3379788"/>
          <p14:tracePt t="15932" x="5942013" y="3386138"/>
          <p14:tracePt t="15934" x="5942013" y="3400425"/>
          <p14:tracePt t="15936" x="5942013" y="3408363"/>
          <p14:tracePt t="15938" x="5942013" y="3414713"/>
          <p14:tracePt t="15939" x="5942013" y="3422650"/>
          <p14:tracePt t="15940" x="5942013" y="3429000"/>
          <p14:tracePt t="15942" x="5942013" y="3443288"/>
          <p14:tracePt t="15944" x="5942013" y="3449638"/>
          <p14:tracePt t="15946" x="5942013" y="3457575"/>
          <p14:tracePt t="15948" x="5942013" y="3463925"/>
          <p14:tracePt t="15949" x="5942013" y="3471863"/>
          <p14:tracePt t="15951" x="5942013" y="3478213"/>
          <p14:tracePt t="15952" x="5942013" y="3486150"/>
          <p14:tracePt t="15954" x="5942013" y="3492500"/>
          <p14:tracePt t="15955" x="5942013" y="3500438"/>
          <p14:tracePt t="15957" x="5942013" y="3506788"/>
          <p14:tracePt t="15959" x="5942013" y="3514725"/>
          <p14:tracePt t="15961" x="5942013" y="3521075"/>
          <p14:tracePt t="15963" x="5942013" y="3529013"/>
          <p14:tracePt t="15965" x="5942013" y="3535363"/>
          <p14:tracePt t="15967" x="5942013" y="3543300"/>
          <p14:tracePt t="15970" x="5942013" y="3549650"/>
          <p14:tracePt t="15971" x="5942013" y="3557588"/>
          <p14:tracePt t="15974" x="5942013" y="3563938"/>
          <p14:tracePt t="15977" x="5942013" y="3571875"/>
          <p14:tracePt t="15981" x="5942013" y="3578225"/>
          <p14:tracePt t="15982" x="5942013" y="3586163"/>
          <p14:tracePt t="15986" x="5942013" y="3592513"/>
          <p14:tracePt t="15989" x="5942013" y="3600450"/>
          <p14:tracePt t="15993" x="5942013" y="3606800"/>
          <p14:tracePt t="15997" x="5942013" y="3614738"/>
          <p14:tracePt t="15999" x="5942013" y="3621088"/>
          <p14:tracePt t="16002" x="5942013" y="3627438"/>
          <p14:tracePt t="16006" x="5942013" y="3635375"/>
          <p14:tracePt t="16010" x="5942013" y="3641725"/>
          <p14:tracePt t="16011" x="5942013" y="3649663"/>
          <p14:tracePt t="16015" x="5942013" y="3656013"/>
          <p14:tracePt t="16019" x="5942013" y="3663950"/>
          <p14:tracePt t="16023" x="5942013" y="3670300"/>
          <p14:tracePt t="16025" x="5942013" y="3678238"/>
          <p14:tracePt t="16030" x="5942013" y="3684588"/>
          <p14:tracePt t="16034" x="5942013" y="3692525"/>
          <p14:tracePt t="16039" x="5942013" y="3698875"/>
          <p14:tracePt t="16041" x="5942013" y="3706813"/>
          <p14:tracePt t="16047" x="5942013" y="3713163"/>
          <p14:tracePt t="16054" x="5942013" y="3721100"/>
          <p14:tracePt t="16061" x="5942013" y="3727450"/>
          <p14:tracePt t="16065" x="5942013" y="3735388"/>
          <p14:tracePt t="16073" x="5942013" y="3741738"/>
          <p14:tracePt t="16082" x="5942013" y="3749675"/>
          <p14:tracePt t="16090" x="5942013" y="3756025"/>
          <p14:tracePt t="16094" x="5942013" y="3763963"/>
          <p14:tracePt t="16098" x="5948363" y="3763963"/>
          <p14:tracePt t="16100" x="5948363" y="3770313"/>
          <p14:tracePt t="16107" x="5948363" y="3778250"/>
          <p14:tracePt t="16112" x="5948363" y="3784600"/>
          <p14:tracePt t="16115" x="5948363" y="3792538"/>
          <p14:tracePt t="16120" x="5948363" y="3798888"/>
          <p14:tracePt t="16124" x="5948363" y="3806825"/>
          <p14:tracePt t="16128" x="5948363" y="3813175"/>
          <p14:tracePt t="16130" x="5948363" y="3819525"/>
          <p14:tracePt t="16134" x="5956300" y="3819525"/>
          <p14:tracePt t="16135" x="5956300" y="3827463"/>
          <p14:tracePt t="16138" x="5956300" y="3833813"/>
          <p14:tracePt t="16141" x="5956300" y="3841750"/>
          <p14:tracePt t="16143" x="5962650" y="3841750"/>
          <p14:tracePt t="16145" x="5962650" y="3848100"/>
          <p14:tracePt t="16147" x="5962650" y="3856038"/>
          <p14:tracePt t="16150" x="5962650" y="3862388"/>
          <p14:tracePt t="16154" x="5962650" y="3870325"/>
          <p14:tracePt t="16156" x="5970588" y="3870325"/>
          <p14:tracePt t="16157" x="5970588" y="3876675"/>
          <p14:tracePt t="16158" x="5970588" y="3884613"/>
          <p14:tracePt t="16163" x="5970588" y="3890963"/>
          <p14:tracePt t="16165" x="5970588" y="3898900"/>
          <p14:tracePt t="16166" x="5976938" y="3898900"/>
          <p14:tracePt t="16168" x="5976938" y="3905250"/>
          <p14:tracePt t="16169" x="5976938" y="3913188"/>
          <p14:tracePt t="16172" x="5976938" y="3919538"/>
          <p14:tracePt t="16175" x="5984875" y="3927475"/>
          <p14:tracePt t="16178" x="5991225" y="3927475"/>
          <p14:tracePt t="16179" x="5991225" y="3933825"/>
          <p14:tracePt t="16180" x="5991225" y="3941763"/>
          <p14:tracePt t="16183" x="5991225" y="3948113"/>
          <p14:tracePt t="16185" x="5999163" y="3956050"/>
          <p14:tracePt t="16188" x="5999163" y="3962400"/>
          <p14:tracePt t="16190" x="5999163" y="3970338"/>
          <p14:tracePt t="16193" x="5999163" y="3976688"/>
          <p14:tracePt t="16194" x="6005513" y="3976688"/>
          <p14:tracePt t="16196" x="6005513" y="3984625"/>
          <p14:tracePt t="16199" x="6005513" y="3990975"/>
          <p14:tracePt t="16201" x="6005513" y="3998913"/>
          <p14:tracePt t="16202" x="6013450" y="3998913"/>
          <p14:tracePt t="16204" x="6013450" y="4005263"/>
          <p14:tracePt t="16208" x="6013450" y="4011613"/>
          <p14:tracePt t="16210" x="6019800" y="4011613"/>
          <p14:tracePt t="16211" x="6019800" y="4019550"/>
          <p14:tracePt t="16213" x="6019800" y="4025900"/>
          <p14:tracePt t="16214" x="6027738" y="4025900"/>
          <p14:tracePt t="16217" x="6027738" y="4033838"/>
          <p14:tracePt t="16220" x="6027738" y="4040188"/>
          <p14:tracePt t="16223" x="6034088" y="4040188"/>
          <p14:tracePt t="16224" x="6034088" y="4048125"/>
          <p14:tracePt t="16226" x="6034088" y="4054475"/>
          <p14:tracePt t="16230" x="6034088" y="4062413"/>
          <p14:tracePt t="16231" x="6042025" y="4062413"/>
          <p14:tracePt t="16234" x="6042025" y="4068763"/>
          <p14:tracePt t="16238" x="6048375" y="4076700"/>
          <p14:tracePt t="16241" x="6056313" y="4076700"/>
          <p14:tracePt t="16242" x="6056313" y="4083050"/>
          <p14:tracePt t="16243" x="6056313" y="4090988"/>
          <p14:tracePt t="16247" x="6056313" y="4097338"/>
          <p14:tracePt t="16248" x="6062663" y="4097338"/>
          <p14:tracePt t="16251" x="6062663" y="4105275"/>
          <p14:tracePt t="16255" x="6062663" y="4111625"/>
          <p14:tracePt t="16256" x="6070600" y="4111625"/>
          <p14:tracePt t="16257" x="6070600" y="4119563"/>
          <p14:tracePt t="16260" x="6070600" y="4125913"/>
          <p14:tracePt t="16261" x="6076950" y="4125913"/>
          <p14:tracePt t="16264" x="6076950" y="4133850"/>
          <p14:tracePt t="16265" x="6084888" y="4133850"/>
          <p14:tracePt t="16267" x="6084888" y="4140200"/>
          <p14:tracePt t="16269" x="6084888" y="4148138"/>
          <p14:tracePt t="16271" x="6091238" y="4148138"/>
          <p14:tracePt t="16273" x="6091238" y="4154488"/>
          <p14:tracePt t="16277" x="6091238" y="4162425"/>
          <p14:tracePt t="16278" x="6097588" y="4162425"/>
          <p14:tracePt t="16280" x="6097588" y="4168775"/>
          <p14:tracePt t="16282" x="6097588" y="4176713"/>
          <p14:tracePt t="16283" x="6105525" y="4176713"/>
          <p14:tracePt t="16286" x="6105525" y="4183063"/>
          <p14:tracePt t="16287" x="6111875" y="4183063"/>
          <p14:tracePt t="16290" x="6111875" y="4191000"/>
          <p14:tracePt t="16294" x="6111875" y="4197350"/>
          <p14:tracePt t="16295" x="6119813" y="4197350"/>
          <p14:tracePt t="16296" x="6119813" y="4203700"/>
          <p14:tracePt t="16300" x="6119813" y="4211638"/>
          <p14:tracePt t="16302" x="6126163" y="4211638"/>
          <p14:tracePt t="16305" x="6126163" y="4217988"/>
          <p14:tracePt t="16309" x="6134100" y="4217988"/>
          <p14:tracePt t="16310" x="6134100" y="4225925"/>
          <p14:tracePt t="16312" x="6134100" y="4232275"/>
          <p14:tracePt t="16315" x="6140450" y="4232275"/>
          <p14:tracePt t="16318" x="6140450" y="4240213"/>
          <p14:tracePt t="16324" x="6140450" y="4246563"/>
          <p14:tracePt t="16326" x="6148388" y="4246563"/>
          <p14:tracePt t="16331" x="6148388" y="4254500"/>
          <p14:tracePt t="16335" x="6148388" y="4260850"/>
          <p14:tracePt t="16339" x="6154738" y="4260850"/>
          <p14:tracePt t="16344" x="6154738" y="4268788"/>
          <p14:tracePt t="16353" x="6154738" y="4275138"/>
          <p14:tracePt t="16354" x="6162675" y="4275138"/>
          <p14:tracePt t="16363" x="6169025" y="4275138"/>
          <p14:tracePt t="16364" x="6169025" y="4283075"/>
          <p14:tracePt t="16372" x="6169025" y="4289425"/>
          <p14:tracePt t="16375" x="6176963" y="4289425"/>
          <p14:tracePt t="16377" x="6176963" y="4297363"/>
          <p14:tracePt t="16384" x="6176963" y="4303713"/>
          <p14:tracePt t="16385" x="6183313" y="4303713"/>
          <p14:tracePt t="16391" x="6183313" y="4311650"/>
          <p14:tracePt t="16392" x="6191250" y="4311650"/>
          <p14:tracePt t="16396" x="6197600" y="4311650"/>
          <p14:tracePt t="16397" x="6197600" y="4318000"/>
          <p14:tracePt t="16400" x="6197600" y="4325938"/>
          <p14:tracePt t="16402" x="6205538" y="4325938"/>
          <p14:tracePt t="16405" x="6205538" y="4332288"/>
          <p14:tracePt t="16409" x="6211888" y="4332288"/>
          <p14:tracePt t="16412" x="6211888" y="4340225"/>
          <p14:tracePt t="16416" x="6219825" y="4340225"/>
          <p14:tracePt t="16418" x="6219825" y="4346575"/>
          <p14:tracePt t="16419" x="6226175" y="4346575"/>
          <p14:tracePt t="16421" x="6226175" y="4354513"/>
          <p14:tracePt t="16425" x="6234113" y="4354513"/>
          <p14:tracePt t="16426" x="6234113" y="4360863"/>
          <p14:tracePt t="16430" x="6240463" y="4360863"/>
          <p14:tracePt t="16432" x="6240463" y="4368800"/>
          <p14:tracePt t="16435" x="6248400" y="4368800"/>
          <p14:tracePt t="16439" x="6248400" y="4375150"/>
          <p14:tracePt t="16441" x="6254750" y="4375150"/>
          <p14:tracePt t="16442" x="6254750" y="4381500"/>
          <p14:tracePt t="16443" x="6262688" y="4381500"/>
          <p14:tracePt t="16448" x="6262688" y="4389438"/>
          <p14:tracePt t="16449" x="6269038" y="4389438"/>
          <p14:tracePt t="16453" x="6276975" y="4389438"/>
          <p14:tracePt t="16454" x="6276975" y="4395788"/>
          <p14:tracePt t="16458" x="6283325" y="4395788"/>
          <p14:tracePt t="16460" x="6283325" y="4403725"/>
          <p14:tracePt t="16461" x="6291263" y="4403725"/>
          <p14:tracePt t="16462" x="6291263" y="4410075"/>
          <p14:tracePt t="16464" x="6297613" y="4410075"/>
          <p14:tracePt t="16468" x="6297613" y="4418013"/>
          <p14:tracePt t="16469" x="6303963" y="4418013"/>
          <p14:tracePt t="16472" x="6311900" y="4418013"/>
          <p14:tracePt t="16474" x="6318250" y="4424363"/>
          <p14:tracePt t="16478" x="6326188" y="4424363"/>
          <p14:tracePt t="16480" x="6326188" y="4432300"/>
          <p14:tracePt t="16481" x="6332538" y="4432300"/>
          <p14:tracePt t="16482" x="6332538" y="4438650"/>
          <p14:tracePt t="16484" x="6340475" y="4438650"/>
          <p14:tracePt t="16486" x="6346825" y="4438650"/>
          <p14:tracePt t="16488" x="6346825" y="4446588"/>
          <p14:tracePt t="16489" x="6354763" y="4446588"/>
          <p14:tracePt t="16492" x="6361113" y="4446588"/>
          <p14:tracePt t="16494" x="6361113" y="4452938"/>
          <p14:tracePt t="16495" x="6369050" y="4452938"/>
          <p14:tracePt t="16496" x="6375400" y="4452938"/>
          <p14:tracePt t="16498" x="6383338" y="4452938"/>
          <p14:tracePt t="16501" x="6383338" y="4460875"/>
          <p14:tracePt t="16502" x="6389688" y="4460875"/>
          <p14:tracePt t="16504" x="6397625" y="4467225"/>
          <p14:tracePt t="16505" x="6403975" y="4467225"/>
          <p14:tracePt t="16508" x="6411913" y="4467225"/>
          <p14:tracePt t="16510" x="6418263" y="4467225"/>
          <p14:tracePt t="16511" x="6418263" y="4475163"/>
          <p14:tracePt t="16513" x="6426200" y="4475163"/>
          <p14:tracePt t="16514" x="6432550" y="4475163"/>
          <p14:tracePt t="16517" x="6440488" y="4475163"/>
          <p14:tracePt t="16519" x="6446838" y="4481513"/>
          <p14:tracePt t="16521" x="6454775" y="4481513"/>
          <p14:tracePt t="16523" x="6461125" y="4481513"/>
          <p14:tracePt t="16525" x="6469063" y="4481513"/>
          <p14:tracePt t="16527" x="6469063" y="4489450"/>
          <p14:tracePt t="16528" x="6475413" y="4489450"/>
          <p14:tracePt t="16530" x="6483350" y="4489450"/>
          <p14:tracePt t="16532" x="6483350" y="4495800"/>
          <p14:tracePt t="16533" x="6489700" y="4495800"/>
          <p14:tracePt t="16534" x="6497638" y="4495800"/>
          <p14:tracePt t="16537" x="6503988" y="4495800"/>
          <p14:tracePt t="16539" x="6510338" y="4495800"/>
          <p14:tracePt t="16541" x="6518275" y="4503738"/>
          <p14:tracePt t="16542" x="6524625" y="4503738"/>
          <p14:tracePt t="16544" x="6532563" y="4503738"/>
          <p14:tracePt t="16547" x="6538913" y="4503738"/>
          <p14:tracePt t="16549" x="6546850" y="4503738"/>
          <p14:tracePt t="16550" x="6553200" y="4510088"/>
          <p14:tracePt t="16553" x="6561138" y="4510088"/>
          <p14:tracePt t="16555" x="6567488" y="4510088"/>
          <p14:tracePt t="16557" x="6575425" y="4510088"/>
          <p14:tracePt t="16558" x="6581775" y="4510088"/>
          <p14:tracePt t="16560" x="6589713" y="4518025"/>
          <p14:tracePt t="16563" x="6596063" y="4518025"/>
          <p14:tracePt t="16565" x="6604000" y="4518025"/>
          <p14:tracePt t="16567" x="6610350" y="4518025"/>
          <p14:tracePt t="16569" x="6618288" y="4518025"/>
          <p14:tracePt t="16571" x="6624638" y="4524375"/>
          <p14:tracePt t="16573" x="6632575" y="4524375"/>
          <p14:tracePt t="16574" x="6638925" y="4524375"/>
          <p14:tracePt t="16576" x="6646863" y="4532313"/>
          <p14:tracePt t="16578" x="6653213" y="4532313"/>
          <p14:tracePt t="16581" x="6661150" y="4532313"/>
          <p14:tracePt t="16582" x="6667500" y="4532313"/>
          <p14:tracePt t="16584" x="6675438" y="4532313"/>
          <p14:tracePt t="16586" x="6681788" y="4532313"/>
          <p14:tracePt t="16587" x="6681788" y="4538663"/>
          <p14:tracePt t="16588" x="6689725" y="4538663"/>
          <p14:tracePt t="16589" x="6696075" y="4538663"/>
          <p14:tracePt t="16591" x="6704013" y="4538663"/>
          <p14:tracePt t="16593" x="6710363" y="4538663"/>
          <p14:tracePt t="16595" x="6716713" y="4538663"/>
          <p14:tracePt t="16597" x="6724650" y="4538663"/>
          <p14:tracePt t="16598" x="6731000" y="4546600"/>
          <p14:tracePt t="16600" x="6738938" y="4546600"/>
          <p14:tracePt t="16603" x="6745288" y="4546600"/>
          <p14:tracePt t="16604" x="6753225" y="4546600"/>
          <p14:tracePt t="16605" x="6759575" y="4546600"/>
          <p14:tracePt t="16607" x="6767513" y="4552950"/>
          <p14:tracePt t="16609" x="6773863" y="4552950"/>
          <p14:tracePt t="16610" x="6781800" y="4552950"/>
          <p14:tracePt t="16612" x="6788150" y="4560888"/>
          <p14:tracePt t="16614" x="6796088" y="4560888"/>
          <p14:tracePt t="16616" x="6802438" y="4560888"/>
          <p14:tracePt t="16617" x="6810375" y="4560888"/>
          <p14:tracePt t="16619" x="6816725" y="4560888"/>
          <p14:tracePt t="16621" x="6824663" y="4567238"/>
          <p14:tracePt t="16623" x="6831013" y="4567238"/>
          <p14:tracePt t="16626" x="6838950" y="4567238"/>
          <p14:tracePt t="16627" x="6845300" y="4567238"/>
          <p14:tracePt t="16629" x="6853238" y="4573588"/>
          <p14:tracePt t="16631" x="6859588" y="4573588"/>
          <p14:tracePt t="16633" x="6867525" y="4573588"/>
          <p14:tracePt t="16634" x="6873875" y="4573588"/>
          <p14:tracePt t="16636" x="6881813" y="4573588"/>
          <p14:tracePt t="16638" x="6888163" y="4581525"/>
          <p14:tracePt t="16640" x="6896100" y="4581525"/>
          <p14:tracePt t="16641" x="6902450" y="4581525"/>
          <p14:tracePt t="16642" x="6908800" y="4587875"/>
          <p14:tracePt t="16644" x="6916738" y="4587875"/>
          <p14:tracePt t="16645" x="6923088" y="4587875"/>
          <p14:tracePt t="16647" x="6931025" y="4587875"/>
          <p14:tracePt t="16649" x="6937375" y="4587875"/>
          <p14:tracePt t="16650" x="6945313" y="4587875"/>
          <p14:tracePt t="16651" x="6951663" y="4587875"/>
          <p14:tracePt t="16652" x="6951663" y="4595813"/>
          <p14:tracePt t="16653" x="6959600" y="4595813"/>
          <p14:tracePt t="16654" x="6965950" y="4595813"/>
          <p14:tracePt t="16655" x="6973888" y="4595813"/>
          <p14:tracePt t="16657" x="6980238" y="4595813"/>
          <p14:tracePt t="16659" x="6988175" y="4595813"/>
          <p14:tracePt t="16660" x="6994525" y="4595813"/>
          <p14:tracePt t="16661" x="7002463" y="4595813"/>
          <p14:tracePt t="16662" x="7008813" y="4602163"/>
          <p14:tracePt t="16664" x="7016750" y="4602163"/>
          <p14:tracePt t="16665" x="7023100" y="4602163"/>
          <p14:tracePt t="16666" x="7031038" y="4602163"/>
          <p14:tracePt t="16668" x="7045325" y="4610100"/>
          <p14:tracePt t="16670" x="7051675" y="4610100"/>
          <p14:tracePt t="16671" x="7059613" y="4610100"/>
          <p14:tracePt t="16673" x="7065963" y="4610100"/>
          <p14:tracePt t="16674" x="7073900" y="4610100"/>
          <p14:tracePt t="16675" x="7080250" y="4610100"/>
          <p14:tracePt t="16677" x="7094538" y="4610100"/>
          <p14:tracePt t="16679" x="7102475" y="4610100"/>
          <p14:tracePt t="16680" x="7108825" y="4610100"/>
          <p14:tracePt t="16681" x="7115175" y="4610100"/>
          <p14:tracePt t="16683" x="7123113" y="4610100"/>
          <p14:tracePt t="16684" x="7129463" y="4610100"/>
          <p14:tracePt t="16686" x="7143750" y="4610100"/>
          <p14:tracePt t="16688" x="7151688" y="4610100"/>
          <p14:tracePt t="16689" x="7158038" y="4610100"/>
          <p14:tracePt t="16690" x="7165975" y="4610100"/>
          <p14:tracePt t="16692" x="7172325" y="4610100"/>
          <p14:tracePt t="16693" x="7180263" y="4610100"/>
          <p14:tracePt t="16695" x="7194550" y="4610100"/>
          <p14:tracePt t="16697" x="7200900" y="4610100"/>
          <p14:tracePt t="16698" x="7200900" y="4602163"/>
          <p14:tracePt t="16699" x="7208838" y="4602163"/>
          <p14:tracePt t="16700" x="7215188" y="4602163"/>
          <p14:tracePt t="16701" x="7223125" y="4602163"/>
          <p14:tracePt t="16703" x="7237413" y="4602163"/>
          <p14:tracePt t="16705" x="7243763" y="4595813"/>
          <p14:tracePt t="16707" x="7251700" y="4595813"/>
          <p14:tracePt t="16709" x="7265988" y="4595813"/>
          <p14:tracePt t="16711" x="7272338" y="4587875"/>
          <p14:tracePt t="16713" x="7280275" y="4587875"/>
          <p14:tracePt t="16715" x="7286625" y="4587875"/>
          <p14:tracePt t="16716" x="7294563" y="4587875"/>
          <p14:tracePt t="16717" x="7294563" y="4581525"/>
          <p14:tracePt t="16718" x="7300913" y="4581525"/>
          <p14:tracePt t="16719" x="7308850" y="4581525"/>
          <p14:tracePt t="16720" x="7308850" y="4573588"/>
          <p14:tracePt t="16721" x="7315200" y="4573588"/>
          <p14:tracePt t="16722" x="7321550" y="4573588"/>
          <p14:tracePt t="16724" x="7329488" y="4573588"/>
          <p14:tracePt t="16725" x="7329488" y="4567238"/>
          <p14:tracePt t="16726" x="7335838" y="4567238"/>
          <p14:tracePt t="16728" x="7343775" y="4567238"/>
          <p14:tracePt t="16730" x="7350125" y="4567238"/>
          <p14:tracePt t="16731" x="7350125" y="4560888"/>
          <p14:tracePt t="16732" x="7358063" y="4560888"/>
          <p14:tracePt t="16735" x="7364413" y="4560888"/>
          <p14:tracePt t="16737" x="7372350" y="4552950"/>
          <p14:tracePt t="16738" x="7378700" y="4552950"/>
          <p14:tracePt t="16741" x="7386638" y="4552950"/>
          <p14:tracePt t="16742" x="7386638" y="4546600"/>
          <p14:tracePt t="16744" x="7392988" y="4546600"/>
          <p14:tracePt t="16745" x="7392988" y="4538663"/>
          <p14:tracePt t="16746" x="7400925" y="4538663"/>
          <p14:tracePt t="16748" x="7407275" y="4538663"/>
          <p14:tracePt t="16750" x="7407275" y="4532313"/>
          <p14:tracePt t="16751" x="7415213" y="4532313"/>
          <p14:tracePt t="16754" x="7421563" y="4532313"/>
          <p14:tracePt t="16755" x="7421563" y="4524375"/>
          <p14:tracePt t="16757" x="7429500" y="4524375"/>
          <p14:tracePt t="16758" x="7435850" y="4524375"/>
          <p14:tracePt t="16759" x="7435850" y="4518025"/>
          <p14:tracePt t="16761" x="7443788" y="4510088"/>
          <p14:tracePt t="16765" x="7450138" y="4503738"/>
          <p14:tracePt t="16768" x="7458075" y="4503738"/>
          <p14:tracePt t="16769" x="7458075" y="4495800"/>
          <p14:tracePt t="16770" x="7464425" y="4495800"/>
          <p14:tracePt t="16773" x="7472363" y="4489450"/>
          <p14:tracePt t="16774" x="7472363" y="4481513"/>
          <p14:tracePt t="16777" x="7478713" y="4481513"/>
          <p14:tracePt t="16778" x="7478713" y="4475163"/>
          <p14:tracePt t="16781" x="7486650" y="4475163"/>
          <p14:tracePt t="16782" x="7486650" y="4467225"/>
          <p14:tracePt t="16785" x="7493000" y="4467225"/>
          <p14:tracePt t="16786" x="7493000" y="4460875"/>
          <p14:tracePt t="16788" x="7500938" y="4452938"/>
          <p14:tracePt t="16792" x="7500938" y="4446588"/>
          <p14:tracePt t="16794" x="7507288" y="4446588"/>
          <p14:tracePt t="16796" x="7507288" y="4438650"/>
          <p14:tracePt t="16800" x="7507288" y="4432300"/>
          <p14:tracePt t="16801" x="7515225" y="4432300"/>
          <p14:tracePt t="16803" x="7515225" y="4424363"/>
          <p14:tracePt t="16808" x="7515225" y="4418013"/>
          <p14:tracePt t="16812" x="7521575" y="4418013"/>
          <p14:tracePt t="16814" x="7521575" y="4410075"/>
          <p14:tracePt t="16816" x="7527925" y="4410075"/>
          <p14:tracePt t="16821" x="7527925" y="4403725"/>
          <p14:tracePt t="16825" x="7527925" y="4395788"/>
          <p14:tracePt t="16829" x="7535863" y="4395788"/>
          <p14:tracePt t="16838" x="7535863" y="4389438"/>
          <p14:tracePt t="16843" x="7542213" y="4389438"/>
          <p14:tracePt t="16852" x="7542213" y="4381500"/>
          <p14:tracePt t="16863" x="7550150" y="4381500"/>
          <p14:tracePt t="16867" x="7550150" y="4375150"/>
          <p14:tracePt t="16872" x="7550150" y="4368800"/>
          <p14:tracePt t="16880" x="7556500" y="4368800"/>
          <p14:tracePt t="16884" x="7556500" y="4360863"/>
          <p14:tracePt t="16892" x="7556500" y="4354513"/>
          <p14:tracePt t="16901" x="7556500" y="4346575"/>
          <p14:tracePt t="16902" x="7564438" y="4346575"/>
          <p14:tracePt t="16905" x="7564438" y="4340225"/>
          <p14:tracePt t="16913" x="7564438" y="4332288"/>
          <p14:tracePt t="16914" x="7570788" y="4332288"/>
          <p14:tracePt t="16921" x="7578725" y="4332288"/>
          <p14:tracePt t="16923" x="7578725" y="4325938"/>
          <p14:tracePt t="16925" x="7585075" y="4325938"/>
          <p14:tracePt t="16930" x="7593013" y="4325938"/>
          <p14:tracePt t="16934" x="7599363" y="4325938"/>
          <p14:tracePt t="16935" x="7599363" y="4318000"/>
          <p14:tracePt t="16939" x="7607300" y="4318000"/>
          <p14:tracePt t="16941" x="7613650" y="4318000"/>
          <p14:tracePt t="16945" x="7613650" y="4311650"/>
          <p14:tracePt t="16946" x="7621588" y="4311650"/>
          <p14:tracePt t="16948" x="7621588" y="4303713"/>
          <p14:tracePt t="16950" x="7627938" y="4303713"/>
          <p14:tracePt t="16953" x="7627938" y="4297363"/>
          <p14:tracePt t="16954" x="7635875" y="4297363"/>
          <p14:tracePt t="16956" x="7642225" y="4297363"/>
          <p14:tracePt t="16957" x="7642225" y="4289425"/>
          <p14:tracePt t="16960" x="7650163" y="4289425"/>
          <p14:tracePt t="16961" x="7650163" y="4283075"/>
          <p14:tracePt t="16963" x="7650163" y="4275138"/>
          <p14:tracePt t="16964" x="7656513" y="4275138"/>
          <p14:tracePt t="16966" x="7656513" y="4268788"/>
          <p14:tracePt t="16968" x="7664450" y="4268788"/>
          <p14:tracePt t="16969" x="7664450" y="4260850"/>
          <p14:tracePt t="16970" x="7670800" y="4260850"/>
          <p14:tracePt t="16971" x="7670800" y="4254500"/>
          <p14:tracePt t="16972" x="7670800" y="4246563"/>
          <p14:tracePt t="16974" x="7678738" y="4240213"/>
          <p14:tracePt t="16976" x="7678738" y="4232275"/>
          <p14:tracePt t="16978" x="7685088" y="4225925"/>
          <p14:tracePt t="16979" x="7685088" y="4217988"/>
          <p14:tracePt t="16981" x="7685088" y="4211638"/>
          <p14:tracePt t="16983" x="7693025" y="4203700"/>
          <p14:tracePt t="16985" x="7693025" y="4197350"/>
          <p14:tracePt t="16986" x="7693025" y="4191000"/>
          <p14:tracePt t="16987" x="7699375" y="4183063"/>
          <p14:tracePt t="16989" x="7707313" y="4176713"/>
          <p14:tracePt t="16990" x="7707313" y="4168775"/>
          <p14:tracePt t="16991" x="7707313" y="4162425"/>
          <p14:tracePt t="16992" x="7707313" y="4154488"/>
          <p14:tracePt t="16994" x="7713663" y="4140200"/>
          <p14:tracePt t="16996" x="7713663" y="4125913"/>
          <p14:tracePt t="16997" x="7713663" y="4119563"/>
          <p14:tracePt t="16999" x="7721600" y="4105275"/>
          <p14:tracePt t="17000" x="7721600" y="4097338"/>
          <p14:tracePt t="17002" x="7727950" y="4083050"/>
          <p14:tracePt t="17003" x="7727950" y="4076700"/>
          <p14:tracePt t="17004" x="7727950" y="4068763"/>
          <p14:tracePt t="17005" x="7727950" y="4054475"/>
          <p14:tracePt t="17006" x="7727950" y="4048125"/>
          <p14:tracePt t="17007" x="7727950" y="4040188"/>
          <p14:tracePt t="17008" x="7734300" y="4025900"/>
          <p14:tracePt t="17009" x="7734300" y="4011613"/>
          <p14:tracePt t="17010" x="7742238" y="4005263"/>
          <p14:tracePt t="17011" x="7742238" y="3998913"/>
          <p14:tracePt t="17012" x="7742238" y="3984625"/>
          <p14:tracePt t="17013" x="7742238" y="3976688"/>
          <p14:tracePt t="17014" x="7742238" y="3962400"/>
          <p14:tracePt t="17015" x="7742238" y="3956050"/>
          <p14:tracePt t="17016" x="7742238" y="3933825"/>
          <p14:tracePt t="17017" x="7748588" y="3927475"/>
          <p14:tracePt t="17018" x="7748588" y="3913188"/>
          <p14:tracePt t="17019" x="7748588" y="3905250"/>
          <p14:tracePt t="17020" x="7756525" y="3884613"/>
          <p14:tracePt t="17021" x="7756525" y="3870325"/>
          <p14:tracePt t="17022" x="7756525" y="3862388"/>
          <p14:tracePt t="17023" x="7762875" y="3848100"/>
          <p14:tracePt t="17024" x="7762875" y="3841750"/>
          <p14:tracePt t="17025" x="7762875" y="3819525"/>
          <p14:tracePt t="17026" x="7762875" y="3813175"/>
          <p14:tracePt t="17027" x="7762875" y="3792538"/>
          <p14:tracePt t="17028" x="7762875" y="3784600"/>
          <p14:tracePt t="17029" x="7770813" y="3770313"/>
          <p14:tracePt t="17030" x="7770813" y="3756025"/>
          <p14:tracePt t="17031" x="7770813" y="3741738"/>
          <p14:tracePt t="17032" x="7770813" y="3727450"/>
          <p14:tracePt t="17033" x="7777163" y="3713163"/>
          <p14:tracePt t="17034" x="7777163" y="3698875"/>
          <p14:tracePt t="17035" x="7777163" y="3684588"/>
          <p14:tracePt t="17036" x="7785100" y="3670300"/>
          <p14:tracePt t="17037" x="7785100" y="3663950"/>
          <p14:tracePt t="17038" x="7785100" y="3649663"/>
          <p14:tracePt t="17039" x="7785100" y="3635375"/>
          <p14:tracePt t="17040" x="7785100" y="3621088"/>
          <p14:tracePt t="17041" x="7785100" y="3600450"/>
          <p14:tracePt t="17042" x="7785100" y="3592513"/>
          <p14:tracePt t="17043" x="7791450" y="3578225"/>
          <p14:tracePt t="17044" x="7791450" y="3563938"/>
          <p14:tracePt t="17045" x="7791450" y="3549650"/>
          <p14:tracePt t="17046" x="7799388" y="3529013"/>
          <p14:tracePt t="17047" x="7799388" y="3521075"/>
          <p14:tracePt t="17048" x="7799388" y="3506788"/>
          <p14:tracePt t="17049" x="7799388" y="3500438"/>
          <p14:tracePt t="17050" x="7799388" y="3486150"/>
          <p14:tracePt t="17051" x="7799388" y="3463925"/>
          <p14:tracePt t="17052" x="7805738" y="3457575"/>
          <p14:tracePt t="17053" x="7805738" y="3443288"/>
          <p14:tracePt t="17054" x="7805738" y="3435350"/>
          <p14:tracePt t="17055" x="7813675" y="3414713"/>
          <p14:tracePt t="17056" x="7813675" y="3408363"/>
          <p14:tracePt t="17057" x="7813675" y="3394075"/>
          <p14:tracePt t="17058" x="7820025" y="3379788"/>
          <p14:tracePt t="17059" x="7820025" y="3371850"/>
          <p14:tracePt t="17060" x="7820025" y="3357563"/>
          <p14:tracePt t="17061" x="7820025" y="3343275"/>
          <p14:tracePt t="17062" x="7820025" y="3336925"/>
          <p14:tracePt t="17063" x="7827963" y="3322638"/>
          <p14:tracePt t="17064" x="7827963" y="3308350"/>
          <p14:tracePt t="17065" x="7827963" y="3300413"/>
          <p14:tracePt t="17066" x="7834313" y="3294063"/>
          <p14:tracePt t="17067" x="7834313" y="3271838"/>
          <p14:tracePt t="17068" x="7834313" y="3265488"/>
          <p14:tracePt t="17069" x="7834313" y="3257550"/>
          <p14:tracePt t="17070" x="7834313" y="3251200"/>
          <p14:tracePt t="17071" x="7842250" y="3236913"/>
          <p14:tracePt t="17072" x="7842250" y="3230563"/>
          <p14:tracePt t="17073" x="7842250" y="3222625"/>
          <p14:tracePt t="17074" x="7848600" y="3208338"/>
          <p14:tracePt t="17075" x="7848600" y="3201988"/>
          <p14:tracePt t="17076" x="7848600" y="3194050"/>
          <p14:tracePt t="17077" x="7848600" y="3179763"/>
          <p14:tracePt t="17078" x="7848600" y="3173413"/>
          <p14:tracePt t="17079" x="7848600" y="3165475"/>
          <p14:tracePt t="17080" x="7856538" y="3151188"/>
          <p14:tracePt t="17081" x="7856538" y="3144838"/>
          <p14:tracePt t="17083" x="7862888" y="3130550"/>
          <p14:tracePt t="17084" x="7862888" y="3122613"/>
          <p14:tracePt t="17085" x="7862888" y="3116263"/>
          <p14:tracePt t="17086" x="7862888" y="3108325"/>
          <p14:tracePt t="17087" x="7862888" y="3101975"/>
          <p14:tracePt t="17088" x="7862888" y="3094038"/>
          <p14:tracePt t="17089" x="7870825" y="3079750"/>
          <p14:tracePt t="17091" x="7870825" y="3073400"/>
          <p14:tracePt t="17092" x="7877175" y="3059113"/>
          <p14:tracePt t="17093" x="7877175" y="3051175"/>
          <p14:tracePt t="17094" x="7877175" y="3044825"/>
          <p14:tracePt t="17095" x="7877175" y="3038475"/>
          <p14:tracePt t="17096" x="7877175" y="3030538"/>
          <p14:tracePt t="17097" x="7877175" y="3024188"/>
          <p14:tracePt t="17098" x="7877175" y="3016250"/>
          <p14:tracePt t="17099" x="7885113" y="3009900"/>
          <p14:tracePt t="17100" x="7885113" y="3001963"/>
          <p14:tracePt t="17101" x="7885113" y="2995613"/>
          <p14:tracePt t="17102" x="7891463" y="2987675"/>
          <p14:tracePt t="17103" x="7891463" y="2981325"/>
          <p14:tracePt t="17104" x="7891463" y="2973388"/>
          <p14:tracePt t="17105" x="7891463" y="2959100"/>
          <p14:tracePt t="17107" x="7891463" y="2952750"/>
          <p14:tracePt t="17108" x="7891463" y="2944813"/>
          <p14:tracePt t="17109" x="7891463" y="2938463"/>
          <p14:tracePt t="17110" x="7899400" y="2930525"/>
          <p14:tracePt t="17111" x="7899400" y="2924175"/>
          <p14:tracePt t="17113" x="7899400" y="2909888"/>
          <p14:tracePt t="17115" x="7899400" y="2901950"/>
          <p14:tracePt t="17116" x="7899400" y="2895600"/>
          <p14:tracePt t="17117" x="7899400" y="2887663"/>
          <p14:tracePt t="17118" x="7899400" y="2881313"/>
          <p14:tracePt t="17119" x="7899400" y="2873375"/>
          <p14:tracePt t="17120" x="7905750" y="2867025"/>
          <p14:tracePt t="17121" x="7905750" y="2859088"/>
          <p14:tracePt t="17123" x="7905750" y="2846388"/>
          <p14:tracePt t="17125" x="7905750" y="2838450"/>
          <p14:tracePt t="17126" x="7905750" y="2832100"/>
          <p14:tracePt t="17127" x="7913688" y="2824163"/>
          <p14:tracePt t="17129" x="7913688" y="2817813"/>
          <p14:tracePt t="17130" x="7913688" y="2809875"/>
          <p14:tracePt t="17132" x="7913688" y="2795588"/>
          <p14:tracePt t="17134" x="7913688" y="2789238"/>
          <p14:tracePt t="17135" x="7913688" y="2781300"/>
          <p14:tracePt t="17136" x="7913688" y="2774950"/>
          <p14:tracePt t="17138" x="7913688" y="2767013"/>
          <p14:tracePt t="17139" x="7913688" y="2760663"/>
          <p14:tracePt t="17141" x="7913688" y="2746375"/>
          <p14:tracePt t="17143" x="7913688" y="2738438"/>
          <p14:tracePt t="17144" x="7920038" y="2732088"/>
          <p14:tracePt t="17145" x="7920038" y="2724150"/>
          <p14:tracePt t="17147" x="7920038" y="2717800"/>
          <p14:tracePt t="17148" x="7920038" y="2709863"/>
          <p14:tracePt t="17149" x="7920038" y="2703513"/>
          <p14:tracePt t="17150" x="7920038" y="2695575"/>
          <p14:tracePt t="17151" x="7920038" y="2689225"/>
          <p14:tracePt t="17152" x="7920038" y="2681288"/>
          <p14:tracePt t="17153" x="7920038" y="2674938"/>
          <p14:tracePt t="17155" x="7920038" y="2660650"/>
          <p14:tracePt t="17157" x="7920038" y="2654300"/>
          <p14:tracePt t="17158" x="7920038" y="2646363"/>
          <p14:tracePt t="17159" x="7920038" y="2640013"/>
          <p14:tracePt t="17160" x="7920038" y="2632075"/>
          <p14:tracePt t="17161" x="7920038" y="2625725"/>
          <p14:tracePt t="17162" x="7920038" y="2617788"/>
          <p14:tracePt t="17163" x="7920038" y="2611438"/>
          <p14:tracePt t="17164" x="7920038" y="2603500"/>
          <p14:tracePt t="17165" x="7920038" y="2597150"/>
          <p14:tracePt t="17166" x="7920038" y="2589213"/>
          <p14:tracePt t="17168" x="7920038" y="2574925"/>
          <p14:tracePt t="17170" x="7920038" y="2568575"/>
          <p14:tracePt t="17171" x="7920038" y="2554288"/>
          <p14:tracePt t="17173" x="7920038" y="2546350"/>
          <p14:tracePt t="17174" x="7920038" y="2540000"/>
          <p14:tracePt t="17175" x="7920038" y="2532063"/>
          <p14:tracePt t="17176" x="7920038" y="2525713"/>
          <p14:tracePt t="17177" x="7920038" y="2517775"/>
          <p14:tracePt t="17178" x="7920038" y="2511425"/>
          <p14:tracePt t="17179" x="7920038" y="2503488"/>
          <p14:tracePt t="17181" x="7920038" y="2489200"/>
          <p14:tracePt t="17183" x="7920038" y="2482850"/>
          <p14:tracePt t="17184" x="7920038" y="2468563"/>
          <p14:tracePt t="17186" x="7920038" y="2462213"/>
          <p14:tracePt t="17187" x="7920038" y="2454275"/>
          <p14:tracePt t="17188" x="7920038" y="2447925"/>
          <p14:tracePt t="17189" x="7920038" y="2439988"/>
          <p14:tracePt t="17190" x="7920038" y="2433638"/>
          <p14:tracePt t="17191" x="7920038" y="2425700"/>
          <p14:tracePt t="17193" x="7920038" y="2411413"/>
          <p14:tracePt t="17195" x="7920038" y="2405063"/>
          <p14:tracePt t="17196" x="7913688" y="2397125"/>
          <p14:tracePt t="17198" x="7913688" y="2382838"/>
          <p14:tracePt t="17200" x="7913688" y="2376488"/>
          <p14:tracePt t="17201" x="7913688" y="2368550"/>
          <p14:tracePt t="17202" x="7913688" y="2362200"/>
          <p14:tracePt t="17203" x="7913688" y="2354263"/>
          <p14:tracePt t="17205" x="7913688" y="2347913"/>
          <p14:tracePt t="17206" x="7913688" y="2339975"/>
          <p14:tracePt t="17207" x="7913688" y="2333625"/>
          <p14:tracePt t="17209" x="7913688" y="2319338"/>
          <p14:tracePt t="17211" x="7913688" y="2311400"/>
          <p14:tracePt t="17212" x="7905750" y="2311400"/>
          <p14:tracePt t="17213" x="7905750" y="2305050"/>
          <p14:tracePt t="17214" x="7905750" y="2297113"/>
          <p14:tracePt t="17215" x="7905750" y="2290763"/>
          <p14:tracePt t="17217" x="7905750" y="2284413"/>
          <p14:tracePt t="17219" x="7905750" y="2276475"/>
          <p14:tracePt t="17220" x="7905750" y="2270125"/>
          <p14:tracePt t="17221" x="7905750" y="2262188"/>
          <p14:tracePt t="17223" x="7905750" y="2255838"/>
          <p14:tracePt t="17225" x="7905750" y="2247900"/>
          <p14:tracePt t="17226" x="7905750" y="2241550"/>
          <p14:tracePt t="17228" x="7905750" y="2233613"/>
          <p14:tracePt t="17229" x="7899400" y="2233613"/>
          <p14:tracePt t="17230" x="7899400" y="2227263"/>
          <p14:tracePt t="17232" x="7899400" y="2219325"/>
          <p14:tracePt t="17233" x="7899400" y="2212975"/>
          <p14:tracePt t="17234" x="7899400" y="2205038"/>
          <p14:tracePt t="17236" x="7899400" y="2198688"/>
          <p14:tracePt t="17238" x="7899400" y="2190750"/>
          <p14:tracePt t="17239" x="7899400" y="2184400"/>
          <p14:tracePt t="17240" x="7891463" y="2184400"/>
          <p14:tracePt t="17241" x="7891463" y="2176463"/>
          <p14:tracePt t="17243" x="7891463" y="2170113"/>
          <p14:tracePt t="17245" x="7885113" y="2170113"/>
          <p14:tracePt t="17246" x="7885113" y="2162175"/>
          <p14:tracePt t="17247" x="7885113" y="2155825"/>
          <p14:tracePt t="17249" x="7885113" y="2147888"/>
          <p14:tracePt t="17251" x="7885113" y="2141538"/>
          <p14:tracePt t="17253" x="7885113" y="2133600"/>
          <p14:tracePt t="17254" x="7877175" y="2127250"/>
          <p14:tracePt t="17256" x="7877175" y="2119313"/>
          <p14:tracePt t="17258" x="7877175" y="2112963"/>
          <p14:tracePt t="17260" x="7877175" y="2105025"/>
          <p14:tracePt t="17261" x="7870825" y="2098675"/>
          <p14:tracePt t="17263" x="7870825" y="2092325"/>
          <p14:tracePt t="17265" x="7870825" y="2084388"/>
          <p14:tracePt t="17267" x="7862888" y="2078038"/>
          <p14:tracePt t="17268" x="7862888" y="2070100"/>
          <p14:tracePt t="17270" x="7856538" y="2063750"/>
          <p14:tracePt t="17272" x="7856538" y="2055813"/>
          <p14:tracePt t="17274" x="7856538" y="2041525"/>
          <p14:tracePt t="17275" x="7848600" y="2041525"/>
          <p14:tracePt t="17276" x="7848600" y="2035175"/>
          <p14:tracePt t="17278" x="7848600" y="2027238"/>
          <p14:tracePt t="17280" x="7842250" y="2020888"/>
          <p14:tracePt t="17281" x="7842250" y="2012950"/>
          <p14:tracePt t="17283" x="7842250" y="2006600"/>
          <p14:tracePt t="17285" x="7834313" y="2006600"/>
          <p14:tracePt t="17286" x="7834313" y="1998663"/>
          <p14:tracePt t="17288" x="7834313" y="1992313"/>
          <p14:tracePt t="17289" x="7834313" y="1984375"/>
          <p14:tracePt t="17290" x="7827963" y="1984375"/>
          <p14:tracePt t="17291" x="7827963" y="1978025"/>
          <p14:tracePt t="17292" x="7820025" y="1978025"/>
          <p14:tracePt t="17293" x="7820025" y="1970088"/>
          <p14:tracePt t="17295" x="7820025" y="1963738"/>
          <p14:tracePt t="17296" x="7813675" y="1963738"/>
          <p14:tracePt t="17297" x="7813675" y="1955800"/>
          <p14:tracePt t="17299" x="7813675" y="1949450"/>
          <p14:tracePt t="17302" x="7805738" y="1941513"/>
          <p14:tracePt t="17305" x="7805738" y="1935163"/>
          <p14:tracePt t="17307" x="7805738" y="1927225"/>
          <p14:tracePt t="17308" x="7799388" y="1927225"/>
          <p14:tracePt t="17310" x="7799388" y="1920875"/>
          <p14:tracePt t="17311" x="7791450" y="1920875"/>
          <p14:tracePt t="17314" x="7791450" y="1912938"/>
          <p14:tracePt t="17318" x="7791450" y="1906588"/>
          <p14:tracePt t="17319" x="7785100" y="1906588"/>
          <p14:tracePt t="17320" x="7785100" y="1900238"/>
          <p14:tracePt t="17325" x="7785100" y="1892300"/>
          <p14:tracePt t="17329" x="7777163" y="1892300"/>
          <p14:tracePt t="17331" x="7777163" y="1885950"/>
          <p14:tracePt t="17338" x="7777163" y="1878013"/>
          <p14:tracePt t="17345" x="7770813" y="1878013"/>
          <p14:tracePt t="17346" x="7770813" y="1871663"/>
          <p14:tracePt t="17351" x="7770813" y="1863725"/>
          <p14:tracePt t="17353" x="7762875" y="1863725"/>
          <p14:tracePt t="17366" x="7762875" y="1857375"/>
          <p14:tracePt t="17378" x="7756525" y="1857375"/>
          <p14:tracePt t="17408" x="7756525" y="1849438"/>
          <p14:tracePt t="17409" x="7748588" y="1849438"/>
          <p14:tracePt t="17430" x="7742238" y="1849438"/>
          <p14:tracePt t="17443" x="7734300" y="1849438"/>
          <p14:tracePt t="17502" x="7727950" y="1849438"/>
          <p14:tracePt t="17506" x="7727950" y="1843088"/>
          <p14:tracePt t="17516" x="7727950" y="1835150"/>
          <p14:tracePt t="17517" x="7721600" y="1835150"/>
          <p14:tracePt t="17529" x="7713663" y="1835150"/>
          <p14:tracePt t="17534" x="7707313" y="1835150"/>
          <p14:tracePt t="17537" x="7707313" y="1828800"/>
          <p14:tracePt t="17547" x="7699375" y="1828800"/>
          <p14:tracePt t="17557" x="7693025" y="1828800"/>
          <p14:tracePt t="17560" x="7693025" y="1820863"/>
          <p14:tracePt t="17568" x="7685088" y="1820863"/>
          <p14:tracePt t="17572" x="7678738" y="1820863"/>
          <p14:tracePt t="17577" x="7678738" y="1814513"/>
          <p14:tracePt t="17581" x="7670800" y="1814513"/>
          <p14:tracePt t="17585" x="7670800" y="1806575"/>
          <p14:tracePt t="17589" x="7664450" y="1806575"/>
          <p14:tracePt t="17596" x="7656513" y="1806575"/>
          <p14:tracePt t="17597" x="7656513" y="1800225"/>
          <p14:tracePt t="17600" x="7650163" y="1800225"/>
          <p14:tracePt t="17607" x="7642225" y="1800225"/>
          <p14:tracePt t="17610" x="7642225" y="1792288"/>
          <p14:tracePt t="17613" x="7635875" y="1792288"/>
          <p14:tracePt t="17619" x="7627938" y="1792288"/>
          <p14:tracePt t="17622" x="7621588" y="1792288"/>
          <p14:tracePt t="17623" x="7621588" y="1785938"/>
          <p14:tracePt t="17627" x="7613650" y="1785938"/>
          <p14:tracePt t="17629" x="7613650" y="1778000"/>
          <p14:tracePt t="17632" x="7607300" y="1778000"/>
          <p14:tracePt t="17637" x="7599363" y="1778000"/>
          <p14:tracePt t="17641" x="7593013" y="1778000"/>
          <p14:tracePt t="17643" x="7585075" y="1778000"/>
          <p14:tracePt t="17644" x="7585075" y="1771650"/>
          <p14:tracePt t="17647" x="7578725" y="1771650"/>
          <p14:tracePt t="17652" x="7570788" y="1771650"/>
          <p14:tracePt t="17657" x="7564438" y="1771650"/>
          <p14:tracePt t="17659" x="7556500" y="1771650"/>
          <p14:tracePt t="17664" x="7550150" y="1771650"/>
          <p14:tracePt t="17670" x="7542213" y="1771650"/>
          <p14:tracePt t="17676" x="7535863" y="1771650"/>
          <p14:tracePt t="17680" x="7527925" y="1771650"/>
          <p14:tracePt t="17686" x="7521575" y="1771650"/>
          <p14:tracePt t="17692" x="7515225" y="1771650"/>
          <p14:tracePt t="17697" x="7507288" y="1771650"/>
          <p14:tracePt t="17700" x="7500938" y="1771650"/>
          <p14:tracePt t="17705" x="7493000" y="1771650"/>
          <p14:tracePt t="17710" x="7486650" y="1771650"/>
          <p14:tracePt t="17715" x="7478713" y="1771650"/>
          <p14:tracePt t="17718" x="7472363" y="1771650"/>
          <p14:tracePt t="17722" x="7464425" y="1771650"/>
          <p14:tracePt t="17727" x="7458075" y="1771650"/>
          <p14:tracePt t="17732" x="7450138" y="1771650"/>
          <p14:tracePt t="17734" x="7443788" y="1771650"/>
          <p14:tracePt t="17740" x="7435850" y="1771650"/>
          <p14:tracePt t="17745" x="7429500" y="1771650"/>
          <p14:tracePt t="17751" x="7421563" y="1771650"/>
          <p14:tracePt t="17753" x="7415213" y="1771650"/>
          <p14:tracePt t="17760" x="7407275" y="1771650"/>
          <p14:tracePt t="17768" x="7400925" y="1771650"/>
          <p14:tracePt t="17776" x="7392988" y="1771650"/>
          <p14:tracePt t="17785" x="7386638" y="1771650"/>
          <p14:tracePt t="17790" x="7378700" y="1771650"/>
          <p14:tracePt t="17799" x="7372350" y="1771650"/>
          <p14:tracePt t="17809" x="7364413" y="1771650"/>
          <p14:tracePt t="17818" x="7358063" y="1771650"/>
          <p14:tracePt t="17823" x="7350125" y="1771650"/>
          <p14:tracePt t="17830" x="7343775" y="1771650"/>
          <p14:tracePt t="17837" x="7335838" y="1771650"/>
          <p14:tracePt t="17843" x="7329488" y="1771650"/>
          <p14:tracePt t="17847" x="7321550" y="1771650"/>
          <p14:tracePt t="17852" x="7315200" y="1771650"/>
          <p14:tracePt t="17857" x="7308850" y="1771650"/>
          <p14:tracePt t="17862" x="7300913" y="1771650"/>
          <p14:tracePt t="17864" x="7294563" y="1771650"/>
          <p14:tracePt t="17868" x="7286625" y="1771650"/>
          <p14:tracePt t="17872" x="7280275" y="1771650"/>
          <p14:tracePt t="17876" x="7272338" y="1771650"/>
          <p14:tracePt t="17879" x="7265988" y="1771650"/>
          <p14:tracePt t="17883" x="7258050" y="1771650"/>
          <p14:tracePt t="17887" x="7251700" y="1771650"/>
          <p14:tracePt t="17889" x="7251700" y="1778000"/>
          <p14:tracePt t="17892" x="7243763" y="1778000"/>
          <p14:tracePt t="17894" x="7237413" y="1778000"/>
          <p14:tracePt t="17897" x="7237413" y="1785938"/>
          <p14:tracePt t="17899" x="7229475" y="1785938"/>
          <p14:tracePt t="17904" x="7223125" y="1785938"/>
          <p14:tracePt t="17909" x="7223125" y="1792288"/>
          <p14:tracePt t="17910" x="7215188" y="1792288"/>
          <p14:tracePt t="17913" x="7208838" y="1792288"/>
          <p14:tracePt t="17919" x="7208838" y="1800225"/>
          <p14:tracePt t="17920" x="7200900" y="1800225"/>
          <p14:tracePt t="17926" x="7194550" y="1800225"/>
          <p14:tracePt t="17927" x="7194550" y="1806575"/>
          <p14:tracePt t="17932" x="7194550" y="1814513"/>
          <p14:tracePt t="17934" x="7186613" y="1814513"/>
          <p14:tracePt t="17937" x="7186613" y="1820863"/>
          <p14:tracePt t="17938" x="7180263" y="1820863"/>
          <p14:tracePt t="17942" x="7180263" y="1828800"/>
          <p14:tracePt t="17946" x="7172325" y="1828800"/>
          <p14:tracePt t="17947" x="7172325" y="1835150"/>
          <p14:tracePt t="17949" x="7172325" y="1843088"/>
          <p14:tracePt t="17953" x="7165975" y="1843088"/>
          <p14:tracePt t="17954" x="7165975" y="1849438"/>
          <p14:tracePt t="17958" x="7165975" y="1857375"/>
          <p14:tracePt t="17961" x="7158038" y="1857375"/>
          <p14:tracePt t="17962" x="7158038" y="1863725"/>
          <p14:tracePt t="17963" x="7158038" y="1871663"/>
          <p14:tracePt t="17967" x="7158038" y="1878013"/>
          <p14:tracePt t="17970" x="7158038" y="1885950"/>
          <p14:tracePt t="17971" x="7151688" y="1885950"/>
          <p14:tracePt t="17973" x="7151688" y="1892300"/>
          <p14:tracePt t="17976" x="7143750" y="1900238"/>
          <p14:tracePt t="17977" x="7143750" y="1906588"/>
          <p14:tracePt t="17981" x="7143750" y="1912938"/>
          <p14:tracePt t="17983" x="7143750" y="1920875"/>
          <p14:tracePt t="17986" x="7143750" y="1927225"/>
          <p14:tracePt t="17987" x="7137400" y="1927225"/>
          <p14:tracePt t="17988" x="7137400" y="1935163"/>
          <p14:tracePt t="17990" x="7137400" y="1941513"/>
          <p14:tracePt t="17993" x="7137400" y="1949450"/>
          <p14:tracePt t="17996" x="7137400" y="1955800"/>
          <p14:tracePt t="17997" x="7137400" y="1963738"/>
          <p14:tracePt t="18000" x="7137400" y="1970088"/>
          <p14:tracePt t="18003" x="7137400" y="1978025"/>
          <p14:tracePt t="18006" x="7137400" y="1984375"/>
          <p14:tracePt t="18008" x="7137400" y="1992313"/>
          <p14:tracePt t="18009" x="7129463" y="1992313"/>
          <p14:tracePt t="18012" x="7129463" y="1998663"/>
          <p14:tracePt t="18015" x="7129463" y="2006600"/>
          <p14:tracePt t="18020" x="7129463" y="2012950"/>
          <p14:tracePt t="18022" x="7129463" y="2020888"/>
          <p14:tracePt t="18027" x="7129463" y="2027238"/>
          <p14:tracePt t="18033" x="7129463" y="2035175"/>
          <p14:tracePt t="18040" x="7129463" y="2041525"/>
          <p14:tracePt t="18044" x="7129463" y="2049463"/>
          <p14:tracePt t="18052" x="7129463" y="2055813"/>
          <p14:tracePt t="18060" x="7129463" y="2063750"/>
          <p14:tracePt t="18068" x="7129463" y="2070100"/>
          <p14:tracePt t="18072" x="7129463" y="2078038"/>
          <p14:tracePt t="18079" x="7129463" y="2084388"/>
          <p14:tracePt t="18085" x="7129463" y="2092325"/>
          <p14:tracePt t="18091" x="7129463" y="2098675"/>
          <p14:tracePt t="18094" x="7129463" y="2105025"/>
          <p14:tracePt t="18099" x="7129463" y="2112963"/>
          <p14:tracePt t="18104" x="7129463" y="2119313"/>
          <p14:tracePt t="18109" x="7129463" y="2127250"/>
          <p14:tracePt t="18114" x="7129463" y="2133600"/>
          <p14:tracePt t="18116" x="7129463" y="2141538"/>
          <p14:tracePt t="18121" x="7129463" y="2147888"/>
          <p14:tracePt t="18126" x="7129463" y="2155825"/>
          <p14:tracePt t="18130" x="7129463" y="2162175"/>
          <p14:tracePt t="18133" x="7129463" y="2170113"/>
          <p14:tracePt t="18134" x="7137400" y="2170113"/>
          <p14:tracePt t="18138" x="7137400" y="2176463"/>
          <p14:tracePt t="18142" x="7137400" y="2184400"/>
          <p14:tracePt t="18147" x="7137400" y="2190750"/>
          <p14:tracePt t="18149" x="7137400" y="2198688"/>
          <p14:tracePt t="18154" x="7137400" y="2205038"/>
          <p14:tracePt t="18159" x="7137400" y="2212975"/>
          <p14:tracePt t="18164" x="7137400" y="2219325"/>
          <p14:tracePt t="18166" x="7137400" y="2227263"/>
          <p14:tracePt t="18171" x="7137400" y="2233613"/>
          <p14:tracePt t="18176" x="7137400" y="2241550"/>
          <p14:tracePt t="18181" x="7137400" y="2247900"/>
          <p14:tracePt t="18183" x="7137400" y="2255838"/>
          <p14:tracePt t="18188" x="7137400" y="2262188"/>
          <p14:tracePt t="18193" x="7137400" y="2270125"/>
          <p14:tracePt t="18197" x="7137400" y="2276475"/>
          <p14:tracePt t="18199" x="7137400" y="2284413"/>
          <p14:tracePt t="18204" x="7137400" y="2290763"/>
          <p14:tracePt t="18208" x="7137400" y="2297113"/>
          <p14:tracePt t="18213" x="7137400" y="2305050"/>
          <p14:tracePt t="18215" x="7137400" y="2311400"/>
          <p14:tracePt t="18219" x="7137400" y="2319338"/>
          <p14:tracePt t="18224" x="7137400" y="2325688"/>
          <p14:tracePt t="18228" x="7137400" y="2333625"/>
          <p14:tracePt t="18230" x="7137400" y="2339975"/>
          <p14:tracePt t="18234" x="7137400" y="2347913"/>
          <p14:tracePt t="18239" x="7137400" y="2354263"/>
          <p14:tracePt t="18243" x="7137400" y="2362200"/>
          <p14:tracePt t="18247" x="7137400" y="2368550"/>
          <p14:tracePt t="18249" x="7137400" y="2376488"/>
          <p14:tracePt t="18253" x="7137400" y="2382838"/>
          <p14:tracePt t="18258" x="7137400" y="2390775"/>
          <p14:tracePt t="18262" x="7137400" y="2397125"/>
          <p14:tracePt t="18264" x="7137400" y="2405063"/>
          <p14:tracePt t="18268" x="7137400" y="2411413"/>
          <p14:tracePt t="18271" x="7137400" y="2419350"/>
          <p14:tracePt t="18275" x="7137400" y="2425700"/>
          <p14:tracePt t="18276" x="7137400" y="2433638"/>
          <p14:tracePt t="18279" x="7137400" y="2439988"/>
          <p14:tracePt t="18282" x="7137400" y="2447925"/>
          <p14:tracePt t="18285" x="7137400" y="2454275"/>
          <p14:tracePt t="18287" x="7137400" y="2462213"/>
          <p14:tracePt t="18290" x="7137400" y="2468563"/>
          <p14:tracePt t="18293" x="7143750" y="2468563"/>
          <p14:tracePt t="18294" x="7143750" y="2476500"/>
          <p14:tracePt t="18297" x="7143750" y="2482850"/>
          <p14:tracePt t="18299" x="7143750" y="2489200"/>
          <p14:tracePt t="18302" x="7143750" y="2497138"/>
          <p14:tracePt t="18305" x="7143750" y="2503488"/>
          <p14:tracePt t="18308" x="7143750" y="2511425"/>
          <p14:tracePt t="18310" x="7143750" y="2517775"/>
          <p14:tracePt t="18313" x="7143750" y="2525713"/>
          <p14:tracePt t="18316" x="7143750" y="2532063"/>
          <p14:tracePt t="18320" x="7143750" y="2540000"/>
          <p14:tracePt t="18321" x="7143750" y="2546350"/>
          <p14:tracePt t="18324" x="7143750" y="2554288"/>
          <p14:tracePt t="18327" x="7143750" y="2560638"/>
          <p14:tracePt t="18330" x="7143750" y="2568575"/>
          <p14:tracePt t="18331" x="7143750" y="2574925"/>
          <p14:tracePt t="18334" x="7143750" y="2582863"/>
          <p14:tracePt t="18337" x="7143750" y="2589213"/>
          <p14:tracePt t="18340" x="7143750" y="2597150"/>
          <p14:tracePt t="18343" x="7143750" y="2603500"/>
          <p14:tracePt t="18344" x="7143750" y="2611438"/>
          <p14:tracePt t="18347" x="7143750" y="2617788"/>
          <p14:tracePt t="18349" x="7151688" y="2617788"/>
          <p14:tracePt t="18351" x="7151688" y="2625725"/>
          <p14:tracePt t="18353" x="7151688" y="2632075"/>
          <p14:tracePt t="18355" x="7151688" y="2640013"/>
          <p14:tracePt t="18358" x="7151688" y="2646363"/>
          <p14:tracePt t="18361" x="7151688" y="2654300"/>
          <p14:tracePt t="18364" x="7151688" y="2660650"/>
          <p14:tracePt t="18366" x="7151688" y="2667000"/>
          <p14:tracePt t="18369" x="7151688" y="2674938"/>
          <p14:tracePt t="18372" x="7151688" y="2681288"/>
          <p14:tracePt t="18375" x="7151688" y="2689225"/>
          <p14:tracePt t="18377" x="7151688" y="2695575"/>
          <p14:tracePt t="18380" x="7151688" y="2703513"/>
          <p14:tracePt t="18383" x="7151688" y="2709863"/>
          <p14:tracePt t="18386" x="7151688" y="2717800"/>
          <p14:tracePt t="18388" x="7151688" y="2724150"/>
          <p14:tracePt t="18391" x="7151688" y="2732088"/>
          <p14:tracePt t="18394" x="7151688" y="2738438"/>
          <p14:tracePt t="18398" x="7151688" y="2746375"/>
          <p14:tracePt t="18399" x="7151688" y="2752725"/>
          <p14:tracePt t="18402" x="7151688" y="2760663"/>
          <p14:tracePt t="18406" x="7151688" y="2767013"/>
          <p14:tracePt t="18409" x="7151688" y="2774950"/>
          <p14:tracePt t="18411" x="7151688" y="2781300"/>
          <p14:tracePt t="18414" x="7151688" y="2789238"/>
          <p14:tracePt t="18418" x="7151688" y="2795588"/>
          <p14:tracePt t="18421" x="7151688" y="2803525"/>
          <p14:tracePt t="18425" x="7151688" y="2809875"/>
          <p14:tracePt t="18427" x="7151688" y="2817813"/>
          <p14:tracePt t="18430" x="7151688" y="2824163"/>
          <p14:tracePt t="18434" x="7151688" y="2832100"/>
          <p14:tracePt t="18437" x="7151688" y="2838450"/>
          <p14:tracePt t="18439" x="7151688" y="2846388"/>
          <p14:tracePt t="18442" x="7151688" y="2852738"/>
          <p14:tracePt t="18446" x="7151688" y="2859088"/>
          <p14:tracePt t="18449" x="7151688" y="2867025"/>
          <p14:tracePt t="18451" x="7151688" y="2873375"/>
          <p14:tracePt t="18454" x="7151688" y="2881313"/>
          <p14:tracePt t="18458" x="7151688" y="2887663"/>
          <p14:tracePt t="18461" x="7151688" y="2895600"/>
          <p14:tracePt t="18462" x="7151688" y="2901950"/>
          <p14:tracePt t="18466" x="7151688" y="2909888"/>
          <p14:tracePt t="18469" x="7151688" y="2916238"/>
          <p14:tracePt t="18472" x="7151688" y="2924175"/>
          <p14:tracePt t="18474" x="7151688" y="2930525"/>
          <p14:tracePt t="18477" x="7151688" y="2938463"/>
          <p14:tracePt t="18481" x="7151688" y="2944813"/>
          <p14:tracePt t="18484" x="7151688" y="2952750"/>
          <p14:tracePt t="18485" x="7151688" y="2959100"/>
          <p14:tracePt t="18488" x="7151688" y="2967038"/>
          <p14:tracePt t="18492" x="7151688" y="2973388"/>
          <p14:tracePt t="18495" x="7151688" y="2981325"/>
          <p14:tracePt t="18496" x="7151688" y="2987675"/>
          <p14:tracePt t="18500" x="7151688" y="2995613"/>
          <p14:tracePt t="18503" x="7151688" y="3001963"/>
          <p14:tracePt t="18506" x="7151688" y="3009900"/>
          <p14:tracePt t="18508" x="7151688" y="3016250"/>
          <p14:tracePt t="18512" x="7151688" y="3024188"/>
          <p14:tracePt t="18515" x="7151688" y="3030538"/>
          <p14:tracePt t="18519" x="7151688" y="3038475"/>
          <p14:tracePt t="18522" x="7151688" y="3044825"/>
          <p14:tracePt t="18524" x="7151688" y="3051175"/>
          <p14:tracePt t="18528" x="7151688" y="3059113"/>
          <p14:tracePt t="18532" x="7151688" y="3065463"/>
          <p14:tracePt t="18536" x="7151688" y="3073400"/>
          <p14:tracePt t="18537" x="7151688" y="3079750"/>
          <p14:tracePt t="18541" x="7151688" y="3087688"/>
          <p14:tracePt t="18545" x="7151688" y="3094038"/>
          <p14:tracePt t="18549" x="7151688" y="3101975"/>
          <p14:tracePt t="18551" x="7151688" y="3108325"/>
          <p14:tracePt t="18554" x="7151688" y="3116263"/>
          <p14:tracePt t="18558" x="7151688" y="3122613"/>
          <p14:tracePt t="18562" x="7151688" y="3130550"/>
          <p14:tracePt t="18564" x="7151688" y="3136900"/>
          <p14:tracePt t="18567" x="7151688" y="3144838"/>
          <p14:tracePt t="18571" x="7151688" y="3151188"/>
          <p14:tracePt t="18575" x="7151688" y="3159125"/>
          <p14:tracePt t="18577" x="7151688" y="3165475"/>
          <p14:tracePt t="18581" x="7151688" y="3173413"/>
          <p14:tracePt t="18586" x="7151688" y="3179763"/>
          <p14:tracePt t="18590" x="7151688" y="3187700"/>
          <p14:tracePt t="18592" x="7151688" y="3194050"/>
          <p14:tracePt t="18596" x="7151688" y="3201988"/>
          <p14:tracePt t="18601" x="7151688" y="3208338"/>
          <p14:tracePt t="18609" x="7151688" y="3222625"/>
          <p14:tracePt t="18615" x="7151688" y="3230563"/>
          <p14:tracePt t="18623" x="7151688" y="3236913"/>
          <p14:tracePt t="18632" x="7151688" y="3243263"/>
          <p14:tracePt t="18637" x="7151688" y="3251200"/>
          <p14:tracePt t="18648" x="7151688" y="3257550"/>
          <p14:tracePt t="18663" x="7151688" y="3265488"/>
          <p14:tracePt t="18679" x="7151688" y="3271838"/>
          <p14:tracePt t="18694" x="7151688" y="3279775"/>
          <p14:tracePt t="18703" x="7151688" y="3286125"/>
          <p14:tracePt t="18717" x="7151688" y="3294063"/>
          <p14:tracePt t="18729" x="7151688" y="3300413"/>
          <p14:tracePt t="18741" x="7151688" y="3308350"/>
          <p14:tracePt t="18747" x="7151688" y="3314700"/>
          <p14:tracePt t="18757" x="7151688" y="3322638"/>
          <p14:tracePt t="18769" x="7151688" y="3328988"/>
          <p14:tracePt t="18772" x="7143750" y="3328988"/>
          <p14:tracePt t="18778" x="7143750" y="3336925"/>
          <p14:tracePt t="18783" x="7143750" y="3343275"/>
          <p14:tracePt t="18793" x="7143750" y="3351213"/>
          <p14:tracePt t="18801" x="7143750" y="3357563"/>
          <p14:tracePt t="18803" x="7137400" y="3357563"/>
          <p14:tracePt t="18811" x="7137400" y="3365500"/>
          <p14:tracePt t="18816" x="7137400" y="3371850"/>
          <p14:tracePt t="18827" x="7137400" y="3379788"/>
          <p14:tracePt t="18834" x="7129463" y="3379788"/>
          <p14:tracePt t="18841" x="7129463" y="3386138"/>
          <p14:tracePt t="18858" x="7129463" y="3394075"/>
          <p14:tracePt t="18870" x="7129463" y="3400425"/>
          <p14:tracePt t="18880" x="7123113" y="3400425"/>
          <p14:tracePt t="18909" x="7123113" y="3408363"/>
          <p14:tracePt t="19107" x="7115175" y="3408363"/>
          <p14:tracePt t="19122" x="7115175" y="3414713"/>
          <p14:tracePt t="20107" x="7115175" y="3422650"/>
          <p14:tracePt t="20111" x="7115175" y="3429000"/>
          <p14:tracePt t="20117" x="7115175" y="3435350"/>
          <p14:tracePt t="20122" x="7115175" y="3443288"/>
          <p14:tracePt t="20125" x="7115175" y="3449638"/>
          <p14:tracePt t="20127" x="7115175" y="3457575"/>
          <p14:tracePt t="20130" x="7115175" y="3463925"/>
          <p14:tracePt t="20133" x="7115175" y="3471863"/>
          <p14:tracePt t="20136" x="7115175" y="3478213"/>
          <p14:tracePt t="20138" x="7115175" y="3486150"/>
          <p14:tracePt t="20139" x="7115175" y="3492500"/>
          <p14:tracePt t="20141" x="7115175" y="3500438"/>
          <p14:tracePt t="20144" x="7115175" y="3506788"/>
          <p14:tracePt t="20146" x="7115175" y="3514725"/>
          <p14:tracePt t="20147" x="7115175" y="3521075"/>
          <p14:tracePt t="20149" x="7115175" y="3529013"/>
          <p14:tracePt t="20151" x="7115175" y="3543300"/>
          <p14:tracePt t="20153" x="7115175" y="3549650"/>
          <p14:tracePt t="20155" x="7115175" y="3557588"/>
          <p14:tracePt t="20157" x="7108825" y="3571875"/>
          <p14:tracePt t="20159" x="7108825" y="3578225"/>
          <p14:tracePt t="20161" x="7108825" y="3592513"/>
          <p14:tracePt t="20163" x="7108825" y="3600450"/>
          <p14:tracePt t="20164" x="7108825" y="3606800"/>
          <p14:tracePt t="20166" x="7108825" y="3614738"/>
          <p14:tracePt t="20167" x="7108825" y="3621088"/>
          <p14:tracePt t="20168" x="7108825" y="3627438"/>
          <p14:tracePt t="20169" x="7108825" y="3635375"/>
          <p14:tracePt t="20169" x="7108825" y="3641725"/>
          <p14:tracePt t="20172" x="7108825" y="3649663"/>
          <p14:tracePt t="20173" x="7108825" y="3656013"/>
          <p14:tracePt t="20174" x="7108825" y="3663950"/>
          <p14:tracePt t="20175" x="7108825" y="3670300"/>
          <p14:tracePt t="20176" x="7108825" y="3678238"/>
          <p14:tracePt t="20178" x="7108825" y="3692525"/>
          <p14:tracePt t="20180" x="7102475" y="3698875"/>
          <p14:tracePt t="20181" x="7102475" y="3706813"/>
          <p14:tracePt t="20182" x="7102475" y="3713163"/>
          <p14:tracePt t="20183" x="7102475" y="3721100"/>
          <p14:tracePt t="20184" x="7102475" y="3727450"/>
          <p14:tracePt t="20185" x="7102475" y="3735388"/>
          <p14:tracePt t="20186" x="7102475" y="3741738"/>
          <p14:tracePt t="20188" x="7094538" y="3756025"/>
          <p14:tracePt t="20190" x="7094538" y="3763963"/>
          <p14:tracePt t="20191" x="7094538" y="3770313"/>
          <p14:tracePt t="20192" x="7094538" y="3778250"/>
          <p14:tracePt t="20193" x="7094538" y="3792538"/>
          <p14:tracePt t="20195" x="7094538" y="3798888"/>
          <p14:tracePt t="20196" x="7094538" y="3806825"/>
          <p14:tracePt t="20197" x="7094538" y="3813175"/>
          <p14:tracePt t="20198" x="7094538" y="3819525"/>
          <p14:tracePt t="20199" x="7094538" y="3827463"/>
          <p14:tracePt t="20200" x="7094538" y="3833813"/>
          <p14:tracePt t="20201" x="7094538" y="3841750"/>
          <p14:tracePt t="20203" x="7094538" y="3848100"/>
          <p14:tracePt t="20204" x="7094538" y="3856038"/>
          <p14:tracePt t="20205" x="7094538" y="3862388"/>
          <p14:tracePt t="20206" x="7094538" y="3876675"/>
          <p14:tracePt t="20208" x="7094538" y="3884613"/>
          <p14:tracePt t="20209" x="7094538" y="3890963"/>
          <p14:tracePt t="20210" x="7094538" y="3898900"/>
          <p14:tracePt t="20211" x="7094538" y="3905250"/>
          <p14:tracePt t="20212" x="7094538" y="3913188"/>
          <p14:tracePt t="20214" x="7094538" y="3927475"/>
          <p14:tracePt t="20216" x="7094538" y="3933825"/>
          <p14:tracePt t="20217" x="7094538" y="3941763"/>
          <p14:tracePt t="20218" x="7094538" y="3948113"/>
          <p14:tracePt t="20219" x="7094538" y="3956050"/>
          <p14:tracePt t="20220" x="7094538" y="3962400"/>
          <p14:tracePt t="20221" x="7094538" y="3970338"/>
          <p14:tracePt t="20222" x="7094538" y="3976688"/>
          <p14:tracePt t="20224" x="7094538" y="3984625"/>
          <p14:tracePt t="20225" x="7094538" y="3990975"/>
          <p14:tracePt t="20226" x="7094538" y="3998913"/>
          <p14:tracePt t="20228" x="7094538" y="4005263"/>
          <p14:tracePt t="20229" x="7094538" y="4011613"/>
          <p14:tracePt t="20230" x="7094538" y="4019550"/>
          <p14:tracePt t="20231" x="7094538" y="4025900"/>
          <p14:tracePt t="20233" x="7094538" y="4033838"/>
          <p14:tracePt t="20234" x="7094538" y="4040188"/>
          <p14:tracePt t="20235" x="7094538" y="4048125"/>
          <p14:tracePt t="20237" x="7094538" y="4054475"/>
          <p14:tracePt t="20239" x="7094538" y="4062413"/>
          <p14:tracePt t="20240" x="7094538" y="4068763"/>
          <p14:tracePt t="20241" x="7094538" y="4076700"/>
          <p14:tracePt t="20243" x="7094538" y="4083050"/>
          <p14:tracePt t="20245" x="7094538" y="4090988"/>
          <p14:tracePt t="20246" x="7094538" y="4097338"/>
          <p14:tracePt t="20248" x="7094538" y="4105275"/>
          <p14:tracePt t="20249" x="7102475" y="4105275"/>
          <p14:tracePt t="20250" x="7102475" y="4111625"/>
          <p14:tracePt t="20252" x="7102475" y="4119563"/>
          <p14:tracePt t="20253" x="7102475" y="4125913"/>
          <p14:tracePt t="20256" x="7102475" y="4133850"/>
          <p14:tracePt t="20259" x="7102475" y="4140200"/>
          <p14:tracePt t="20261" x="7108825" y="4140200"/>
          <p14:tracePt t="20262" x="7108825" y="4148138"/>
          <p14:tracePt t="20263" x="7108825" y="4154488"/>
          <p14:tracePt t="20267" x="7108825" y="4162425"/>
          <p14:tracePt t="20271" x="7108825" y="4168775"/>
          <p14:tracePt t="20272" x="7115175" y="4168775"/>
          <p14:tracePt t="20277" x="7115175" y="4176713"/>
          <p14:tracePt t="20280" x="7115175" y="4183063"/>
          <p14:tracePt t="20285" x="7123113" y="4183063"/>
          <p14:tracePt t="20289" x="7123113" y="4191000"/>
          <p14:tracePt t="20290" x="7129463" y="4191000"/>
          <p14:tracePt t="20308" x="7137400" y="4191000"/>
          <p14:tracePt t="20328" x="7143750" y="4191000"/>
          <p14:tracePt t="20338" x="7143750" y="4183063"/>
          <p14:tracePt t="20340" x="7151688" y="4183063"/>
          <p14:tracePt t="20341" x="7151688" y="4176713"/>
          <p14:tracePt t="20344" x="7158038" y="4176713"/>
          <p14:tracePt t="20345" x="7158038" y="4168775"/>
          <p14:tracePt t="20349" x="7158038" y="4162425"/>
          <p14:tracePt t="20351" x="7165975" y="4162425"/>
          <p14:tracePt t="20352" x="7165975" y="4154488"/>
          <p14:tracePt t="20353" x="7165975" y="4148138"/>
          <p14:tracePt t="20355" x="7165975" y="4140200"/>
          <p14:tracePt t="20356" x="7172325" y="4140200"/>
          <p14:tracePt t="20357" x="7172325" y="4133850"/>
          <p14:tracePt t="20359" x="7172325" y="4125913"/>
          <p14:tracePt t="20360" x="7180263" y="4119563"/>
          <p14:tracePt t="20362" x="7186613" y="4111625"/>
          <p14:tracePt t="20363" x="7186613" y="4105275"/>
          <p14:tracePt t="20365" x="7186613" y="4090988"/>
          <p14:tracePt t="20366" x="7194550" y="4090988"/>
          <p14:tracePt t="20367" x="7194550" y="4076700"/>
          <p14:tracePt t="20368" x="7194550" y="4068763"/>
          <p14:tracePt t="20369" x="7200900" y="4062413"/>
          <p14:tracePt t="20370" x="7208838" y="4054475"/>
          <p14:tracePt t="20371" x="7208838" y="4048125"/>
          <p14:tracePt t="20372" x="7208838" y="4040188"/>
          <p14:tracePt t="20373" x="7215188" y="4025900"/>
          <p14:tracePt t="20374" x="7215188" y="4011613"/>
          <p14:tracePt t="20375" x="7223125" y="4005263"/>
          <p14:tracePt t="20376" x="7223125" y="3990975"/>
          <p14:tracePt t="20377" x="7229475" y="3984625"/>
          <p14:tracePt t="20378" x="7229475" y="3976688"/>
          <p14:tracePt t="20379" x="7237413" y="3962400"/>
          <p14:tracePt t="20380" x="7237413" y="3941763"/>
          <p14:tracePt t="20381" x="7243763" y="3933825"/>
          <p14:tracePt t="20382" x="7243763" y="3919538"/>
          <p14:tracePt t="20383" x="7251700" y="3913188"/>
          <p14:tracePt t="20384" x="7258050" y="3890963"/>
          <p14:tracePt t="20385" x="7258050" y="3884613"/>
          <p14:tracePt t="20386" x="7258050" y="3862388"/>
          <p14:tracePt t="20387" x="7265988" y="3856038"/>
          <p14:tracePt t="20388" x="7272338" y="3833813"/>
          <p14:tracePt t="20389" x="7272338" y="3819525"/>
          <p14:tracePt t="20390" x="7272338" y="3813175"/>
          <p14:tracePt t="20391" x="7280275" y="3798888"/>
          <p14:tracePt t="20392" x="7286625" y="3778250"/>
          <p14:tracePt t="20393" x="7286625" y="3763963"/>
          <p14:tracePt t="20394" x="7294563" y="3741738"/>
          <p14:tracePt t="20395" x="7294563" y="3735388"/>
          <p14:tracePt t="20395" x="7294563" y="3721100"/>
          <p14:tracePt t="20397" x="7300913" y="3706813"/>
          <p14:tracePt t="20398" x="7308850" y="3684588"/>
          <p14:tracePt t="20399" x="7315200" y="3663950"/>
          <p14:tracePt t="20400" x="7315200" y="3649663"/>
          <p14:tracePt t="20401" x="7315200" y="3641725"/>
          <p14:tracePt t="20402" x="7321550" y="3627438"/>
          <p14:tracePt t="20403" x="7321550" y="3614738"/>
          <p14:tracePt t="20404" x="7329488" y="3592513"/>
          <p14:tracePt t="20405" x="7329488" y="3571875"/>
          <p14:tracePt t="20406" x="7329488" y="3557588"/>
          <p14:tracePt t="20407" x="7335838" y="3549650"/>
          <p14:tracePt t="20408" x="7343775" y="3535363"/>
          <p14:tracePt t="20409" x="7343775" y="3514725"/>
          <p14:tracePt t="20410" x="7350125" y="3492500"/>
          <p14:tracePt t="20411" x="7350125" y="3478213"/>
          <p14:tracePt t="20412" x="7350125" y="3463925"/>
          <p14:tracePt t="20413" x="7358063" y="3457575"/>
          <p14:tracePt t="20414" x="7358063" y="3443288"/>
          <p14:tracePt t="20415" x="7364413" y="3422650"/>
          <p14:tracePt t="20416" x="7372350" y="3400425"/>
          <p14:tracePt t="20417" x="7372350" y="3394075"/>
          <p14:tracePt t="20418" x="7372350" y="3379788"/>
          <p14:tracePt t="20419" x="7378700" y="3365500"/>
          <p14:tracePt t="20420" x="7378700" y="3343275"/>
          <p14:tracePt t="20421" x="7386638" y="3336925"/>
          <p14:tracePt t="20422" x="7386638" y="3314700"/>
          <p14:tracePt t="20423" x="7386638" y="3300413"/>
          <p14:tracePt t="20424" x="7392988" y="3294063"/>
          <p14:tracePt t="20425" x="7392988" y="3271838"/>
          <p14:tracePt t="20426" x="7400925" y="3265488"/>
          <p14:tracePt t="20427" x="7400925" y="3251200"/>
          <p14:tracePt t="20428" x="7407275" y="3236913"/>
          <p14:tracePt t="20429" x="7407275" y="3222625"/>
          <p14:tracePt t="20430" x="7407275" y="3201988"/>
          <p14:tracePt t="20431" x="7415213" y="3194050"/>
          <p14:tracePt t="20432" x="7415213" y="3179763"/>
          <p14:tracePt t="20433" x="7421563" y="3165475"/>
          <p14:tracePt t="20434" x="7421563" y="3151188"/>
          <p14:tracePt t="20435" x="7421563" y="3130550"/>
          <p14:tracePt t="20436" x="7421563" y="3122613"/>
          <p14:tracePt t="20437" x="7429500" y="3108325"/>
          <p14:tracePt t="20438" x="7435850" y="3094038"/>
          <p14:tracePt t="20439" x="7435850" y="3079750"/>
          <p14:tracePt t="20440" x="7435850" y="3065463"/>
          <p14:tracePt t="20441" x="7443788" y="3044825"/>
          <p14:tracePt t="20442" x="7443788" y="3030538"/>
          <p14:tracePt t="20443" x="7443788" y="3024188"/>
          <p14:tracePt t="20444" x="7450138" y="3009900"/>
          <p14:tracePt t="20445" x="7450138" y="2987675"/>
          <p14:tracePt t="20446" x="7458075" y="2973388"/>
          <p14:tracePt t="20447" x="7458075" y="2952750"/>
          <p14:tracePt t="20448" x="7464425" y="2944813"/>
          <p14:tracePt t="20449" x="7464425" y="2930525"/>
          <p14:tracePt t="20450" x="7464425" y="2909888"/>
          <p14:tracePt t="20451" x="7464425" y="2895600"/>
          <p14:tracePt t="20452" x="7464425" y="2881313"/>
          <p14:tracePt t="20453" x="7472363" y="2859088"/>
          <p14:tracePt t="20454" x="7472363" y="2846388"/>
          <p14:tracePt t="20455" x="7478713" y="2832100"/>
          <p14:tracePt t="20456" x="7478713" y="2809875"/>
          <p14:tracePt t="20457" x="7486650" y="2795588"/>
          <p14:tracePt t="20458" x="7486650" y="2781300"/>
          <p14:tracePt t="20459" x="7486650" y="2752725"/>
          <p14:tracePt t="20460" x="7486650" y="2738438"/>
          <p14:tracePt t="20461" x="7493000" y="2724150"/>
          <p14:tracePt t="20462" x="7493000" y="2709863"/>
          <p14:tracePt t="20463" x="7493000" y="2695575"/>
          <p14:tracePt t="20464" x="7500938" y="2681288"/>
          <p14:tracePt t="20465" x="7500938" y="2660650"/>
          <p14:tracePt t="20466" x="7507288" y="2640013"/>
          <p14:tracePt t="20466" x="7507288" y="2625725"/>
          <p14:tracePt t="20468" x="7507288" y="2611438"/>
          <p14:tracePt t="20469" x="7507288" y="2589213"/>
          <p14:tracePt t="20470" x="7507288" y="2574925"/>
          <p14:tracePt t="20471" x="7515225" y="2554288"/>
          <p14:tracePt t="20472" x="7515225" y="2540000"/>
          <p14:tracePt t="20472" x="7515225" y="2525713"/>
          <p14:tracePt t="20474" x="7521575" y="2503488"/>
          <p14:tracePt t="20475" x="7521575" y="2489200"/>
          <p14:tracePt t="20476" x="7521575" y="2482850"/>
          <p14:tracePt t="20477" x="7527925" y="2462213"/>
          <p14:tracePt t="20478" x="7527925" y="2447925"/>
          <p14:tracePt t="20479" x="7527925" y="2433638"/>
          <p14:tracePt t="20480" x="7527925" y="2419350"/>
          <p14:tracePt t="20481" x="7527925" y="2405063"/>
          <p14:tracePt t="20482" x="7527925" y="2390775"/>
          <p14:tracePt t="20483" x="7527925" y="2376488"/>
          <p14:tracePt t="20484" x="7527925" y="2362200"/>
          <p14:tracePt t="20485" x="7527925" y="2347913"/>
          <p14:tracePt t="20486" x="7527925" y="2333625"/>
          <p14:tracePt t="20486" x="7527925" y="2319338"/>
          <p14:tracePt t="20488" x="7527925" y="2311400"/>
          <p14:tracePt t="20489" x="7527925" y="2297113"/>
          <p14:tracePt t="20490" x="7527925" y="2290763"/>
          <p14:tracePt t="20491" x="7527925" y="2276475"/>
          <p14:tracePt t="20492" x="7527925" y="2262188"/>
          <p14:tracePt t="20493" x="7527925" y="2255838"/>
          <p14:tracePt t="20494" x="7527925" y="2247900"/>
          <p14:tracePt t="20495" x="7527925" y="2233613"/>
          <p14:tracePt t="20496" x="7527925" y="2227263"/>
          <p14:tracePt t="20497" x="7527925" y="2219325"/>
          <p14:tracePt t="20498" x="7527925" y="2205038"/>
          <p14:tracePt t="20500" x="7527925" y="2198688"/>
          <p14:tracePt t="20501" x="7527925" y="2184400"/>
          <p14:tracePt t="20502" x="7527925" y="2176463"/>
          <p14:tracePt t="20504" x="7527925" y="2162175"/>
          <p14:tracePt t="20506" x="7527925" y="2155825"/>
          <p14:tracePt t="20507" x="7527925" y="2141538"/>
          <p14:tracePt t="20508" x="7521575" y="2141538"/>
          <p14:tracePt t="20509" x="7521575" y="2133600"/>
          <p14:tracePt t="20510" x="7515225" y="2133600"/>
          <p14:tracePt t="20511" x="7515225" y="2127250"/>
          <p14:tracePt t="20512" x="7515225" y="2119313"/>
          <p14:tracePt t="20512" x="7515225" y="2112963"/>
          <p14:tracePt t="20515" x="7507288" y="2105025"/>
          <p14:tracePt t="20517" x="7507288" y="2098675"/>
          <p14:tracePt t="20518" x="7507288" y="2092325"/>
          <p14:tracePt t="20520" x="7500938" y="2084388"/>
          <p14:tracePt t="20523" x="7500938" y="2078038"/>
          <p14:tracePt t="20525" x="7493000" y="2070100"/>
          <p14:tracePt t="20526" x="7493000" y="2063750"/>
          <p14:tracePt t="20527" x="7486650" y="2063750"/>
          <p14:tracePt t="20529" x="7486650" y="2055813"/>
          <p14:tracePt t="20532" x="7486650" y="2049463"/>
          <p14:tracePt t="20533" x="7478713" y="2049463"/>
          <p14:tracePt t="20535" x="7478713" y="2041525"/>
          <p14:tracePt t="20537" x="7478713" y="2035175"/>
          <p14:tracePt t="20540" x="7472363" y="2035175"/>
          <p14:tracePt t="20541" x="7472363" y="2027238"/>
          <p14:tracePt t="20545" x="7472363" y="2020888"/>
          <p14:tracePt t="20547" x="7464425" y="2020888"/>
          <p14:tracePt t="20550" x="7464425" y="2012950"/>
          <p14:tracePt t="20551" x="7458075" y="2012950"/>
          <p14:tracePt t="20553" x="7458075" y="2006600"/>
          <p14:tracePt t="20558" x="7450138" y="2006600"/>
          <p14:tracePt t="20559" x="7450138" y="1998663"/>
          <p14:tracePt t="20565" x="7450138" y="1992313"/>
          <p14:tracePt t="20566" x="7443788" y="1992313"/>
          <p14:tracePt t="20571" x="7443788" y="1984375"/>
          <p14:tracePt t="20572" x="7435850" y="1984375"/>
          <p14:tracePt t="20574" x="7435850" y="1978025"/>
          <p14:tracePt t="20575" x="7429500" y="1978025"/>
          <p14:tracePt t="20580" x="7421563" y="1978025"/>
          <p14:tracePt t="20581" x="7421563" y="1970088"/>
          <p14:tracePt t="20585" x="7415213" y="1970088"/>
          <p14:tracePt t="20586" x="7415213" y="1963738"/>
          <p14:tracePt t="20589" x="7407275" y="1963738"/>
          <p14:tracePt t="20591" x="7407275" y="1955800"/>
          <p14:tracePt t="20593" x="7400925" y="1955800"/>
          <p14:tracePt t="20594" x="7400925" y="1949450"/>
          <p14:tracePt t="20595" x="7392988" y="1949450"/>
          <p14:tracePt t="20598" x="7386638" y="1949450"/>
          <p14:tracePt t="20598" x="7386638" y="1941513"/>
          <p14:tracePt t="20601" x="7378700" y="1941513"/>
          <p14:tracePt t="20604" x="7372350" y="1935163"/>
          <p14:tracePt t="20606" x="7364413" y="1935163"/>
          <p14:tracePt t="20608" x="7364413" y="1927225"/>
          <p14:tracePt t="20609" x="7358063" y="1927225"/>
          <p14:tracePt t="20611" x="7350125" y="1927225"/>
          <p14:tracePt t="20613" x="7350125" y="1920875"/>
          <p14:tracePt t="20614" x="7343775" y="1920875"/>
          <p14:tracePt t="20615" x="7335838" y="1912938"/>
          <p14:tracePt t="20618" x="7329488" y="1912938"/>
          <p14:tracePt t="20620" x="7329488" y="1906588"/>
          <p14:tracePt t="20621" x="7321550" y="1906588"/>
          <p14:tracePt t="20623" x="7315200" y="1906588"/>
          <p14:tracePt t="20624" x="7308850" y="1906588"/>
          <p14:tracePt t="20624" x="7308850" y="1900238"/>
          <p14:tracePt t="20627" x="7300913" y="1900238"/>
          <p14:tracePt t="20629" x="7294563" y="1892300"/>
          <p14:tracePt t="20632" x="7286625" y="1892300"/>
          <p14:tracePt t="20633" x="7286625" y="1885950"/>
          <p14:tracePt t="20633" x="7280275" y="1885950"/>
          <p14:tracePt t="20637" x="7272338" y="1885950"/>
          <p14:tracePt t="20639" x="7272338" y="1878013"/>
          <p14:tracePt t="20640" x="7265988" y="1878013"/>
          <p14:tracePt t="20643" x="7258050" y="1878013"/>
          <p14:tracePt t="20645" x="7251700" y="1878013"/>
          <p14:tracePt t="20648" x="7243763" y="1878013"/>
          <p14:tracePt t="20648" x="7243763" y="1871663"/>
          <p14:tracePt t="20652" x="7237413" y="1871663"/>
          <p14:tracePt t="20658" x="7229475" y="1871663"/>
          <p14:tracePt t="20661" x="7223125" y="1871663"/>
          <p14:tracePt t="20671" x="7215188" y="1871663"/>
          <p14:tracePt t="20675" x="7215188" y="1863725"/>
          <p14:tracePt t="20691" x="7208838" y="1863725"/>
          <p14:tracePt t="20708" x="7200900" y="1863725"/>
          <p14:tracePt t="20714" x="7194550" y="1863725"/>
          <p14:tracePt t="20722" x="7186613" y="1863725"/>
          <p14:tracePt t="20729" x="7180263" y="1863725"/>
          <p14:tracePt t="20735" x="7172325" y="1863725"/>
          <p14:tracePt t="20740" x="7165975" y="1863725"/>
          <p14:tracePt t="20742" x="7158038" y="1863725"/>
          <p14:tracePt t="20747" x="7151688" y="1863725"/>
          <p14:tracePt t="20752" x="7143750" y="1863725"/>
          <p14:tracePt t="20756" x="7137400" y="1871663"/>
          <p14:tracePt t="20758" x="7129463" y="1871663"/>
          <p14:tracePt t="20763" x="7123113" y="1871663"/>
          <p14:tracePt t="20767" x="7115175" y="1871663"/>
          <p14:tracePt t="20770" x="7115175" y="1878013"/>
          <p14:tracePt t="20771" x="7108825" y="1878013"/>
          <p14:tracePt t="20773" x="7102475" y="1878013"/>
          <p14:tracePt t="20777" x="7094538" y="1878013"/>
          <p14:tracePt t="20781" x="7088188" y="1885950"/>
          <p14:tracePt t="20785" x="7080250" y="1885950"/>
          <p14:tracePt t="20786" x="7080250" y="1892300"/>
          <p14:tracePt t="20786" x="7073900" y="1892300"/>
          <p14:tracePt t="20791" x="7065963" y="1892300"/>
          <p14:tracePt t="20794" x="7059613" y="1892300"/>
          <p14:tracePt t="20795" x="7059613" y="1900238"/>
          <p14:tracePt t="20798" x="7051675" y="1900238"/>
          <p14:tracePt t="20800" x="7045325" y="1900238"/>
          <p14:tracePt t="20803" x="7037388" y="1906588"/>
          <p14:tracePt t="20806" x="7031038" y="1906588"/>
          <p14:tracePt t="20809" x="7023100" y="1906588"/>
          <p14:tracePt t="20810" x="7023100" y="1912938"/>
          <p14:tracePt t="20810" x="7016750" y="1912938"/>
          <p14:tracePt t="20813" x="7008813" y="1912938"/>
          <p14:tracePt t="20814" x="7008813" y="1920875"/>
          <p14:tracePt t="20816" x="7002463" y="1920875"/>
          <p14:tracePt t="20818" x="6994525" y="1920875"/>
          <p14:tracePt t="20820" x="6988175" y="1920875"/>
          <p14:tracePt t="20821" x="6988175" y="1927225"/>
          <p14:tracePt t="20822" x="6980238" y="1927225"/>
          <p14:tracePt t="20825" x="6973888" y="1927225"/>
          <p14:tracePt t="20826" x="6973888" y="1935163"/>
          <p14:tracePt t="20827" x="6965950" y="1935163"/>
          <p14:tracePt t="20827" x="6959600" y="1935163"/>
          <p14:tracePt t="20830" x="6951663" y="1941513"/>
          <p14:tracePt t="20833" x="6945313" y="1941513"/>
          <p14:tracePt t="20834" x="6937375" y="1949450"/>
          <p14:tracePt t="20837" x="6931025" y="1955800"/>
          <p14:tracePt t="20838" x="6923088" y="1955800"/>
          <p14:tracePt t="20841" x="6916738" y="1963738"/>
          <p14:tracePt t="20842" x="6908800" y="1963738"/>
          <p14:tracePt t="20844" x="6902450" y="1970088"/>
          <p14:tracePt t="20846" x="6896100" y="1970088"/>
          <p14:tracePt t="20848" x="6888163" y="1970088"/>
          <p14:tracePt t="20848" x="6888163" y="1978025"/>
          <p14:tracePt t="20850" x="6881813" y="1984375"/>
          <p14:tracePt t="20853" x="6873875" y="1984375"/>
          <p14:tracePt t="20854" x="6867525" y="1992313"/>
          <p14:tracePt t="20857" x="6859588" y="1992313"/>
          <p14:tracePt t="20857" x="6859588" y="1998663"/>
          <p14:tracePt t="20858" x="6853238" y="1998663"/>
          <p14:tracePt t="20861" x="6845300" y="1998663"/>
          <p14:tracePt t="20862" x="6845300" y="2006600"/>
          <p14:tracePt t="20862" x="6838950" y="2006600"/>
          <p14:tracePt t="20863" x="6838950" y="2012950"/>
          <p14:tracePt t="20865" x="6831013" y="2012950"/>
          <p14:tracePt t="20866" x="6824663" y="2012950"/>
          <p14:tracePt t="20868" x="6824663" y="2020888"/>
          <p14:tracePt t="20869" x="6816725" y="2020888"/>
          <p14:tracePt t="20871" x="6810375" y="2027238"/>
          <p14:tracePt t="20873" x="6802438" y="2027238"/>
          <p14:tracePt t="20876" x="6796088" y="2035175"/>
          <p14:tracePt t="20877" x="6796088" y="2041525"/>
          <p14:tracePt t="20877" x="6788150" y="2041525"/>
          <p14:tracePt t="20878" x="6781800" y="2041525"/>
          <p14:tracePt t="20880" x="6781800" y="2049463"/>
          <p14:tracePt t="20882" x="6773863" y="2049463"/>
          <p14:tracePt t="20883" x="6767513" y="2049463"/>
          <p14:tracePt t="20885" x="6767513" y="2055813"/>
          <p14:tracePt t="20886" x="6759575" y="2055813"/>
          <p14:tracePt t="20888" x="6753225" y="2055813"/>
          <p14:tracePt t="20889" x="6753225" y="2063750"/>
          <p14:tracePt t="20889" x="6745288" y="2063750"/>
          <p14:tracePt t="20891" x="6745288" y="2070100"/>
          <p14:tracePt t="20892" x="6738938" y="2070100"/>
          <p14:tracePt t="20894" x="6738938" y="2078038"/>
          <p14:tracePt t="20894" x="6731000" y="2078038"/>
          <p14:tracePt t="20897" x="6724650" y="2084388"/>
          <p14:tracePt t="20898" x="6716713" y="2084388"/>
          <p14:tracePt t="20901" x="6710363" y="2092325"/>
          <p14:tracePt t="20901" x="6710363" y="2098675"/>
          <p14:tracePt t="20902" x="6704013" y="2098675"/>
          <p14:tracePt t="20904" x="6704013" y="2105025"/>
          <p14:tracePt t="20906" x="6696075" y="2105025"/>
          <p14:tracePt t="20906" x="6689725" y="2105025"/>
          <p14:tracePt t="20907" x="6689725" y="2112963"/>
          <p14:tracePt t="20908" x="6681788" y="2112963"/>
          <p14:tracePt t="20909" x="6681788" y="2119313"/>
          <p14:tracePt t="20912" x="6675438" y="2119313"/>
          <p14:tracePt t="20912" x="6667500" y="2127250"/>
          <p14:tracePt t="20913" x="6667500" y="2133600"/>
          <p14:tracePt t="20914" x="6661150" y="2133600"/>
          <p14:tracePt t="20915" x="6661150" y="2141538"/>
          <p14:tracePt t="20918" x="6653213" y="2141538"/>
          <p14:tracePt t="20918" x="6653213" y="2147888"/>
          <p14:tracePt t="20919" x="6646863" y="2155825"/>
          <p14:tracePt t="20921" x="6646863" y="2162175"/>
          <p14:tracePt t="20922" x="6638925" y="2162175"/>
          <p14:tracePt t="20924" x="6632575" y="2176463"/>
          <p14:tracePt t="20925" x="6624638" y="2184400"/>
          <p14:tracePt t="20928" x="6624638" y="2190750"/>
          <p14:tracePt t="20929" x="6618288" y="2190750"/>
          <p14:tracePt t="20930" x="6610350" y="2205038"/>
          <p14:tracePt t="20931" x="6604000" y="2212975"/>
          <p14:tracePt t="20933" x="6604000" y="2227263"/>
          <p14:tracePt t="20934" x="6596063" y="2227263"/>
          <p14:tracePt t="20936" x="6589713" y="2233613"/>
          <p14:tracePt t="20936" x="6589713" y="2241550"/>
          <p14:tracePt t="20937" x="6589713" y="2247900"/>
          <p14:tracePt t="20938" x="6581775" y="2255838"/>
          <p14:tracePt t="20941" x="6575425" y="2270125"/>
          <p14:tracePt t="20942" x="6575425" y="2276475"/>
          <p14:tracePt t="20944" x="6567488" y="2290763"/>
          <p14:tracePt t="20944" x="6561138" y="2297113"/>
          <p14:tracePt t="20945" x="6561138" y="2305050"/>
          <p14:tracePt t="20947" x="6561138" y="2311400"/>
          <p14:tracePt t="20948" x="6553200" y="2319338"/>
          <p14:tracePt t="20948" x="6546850" y="2333625"/>
          <p14:tracePt t="20949" x="6546850" y="2339975"/>
          <p14:tracePt t="20951" x="6546850" y="2347913"/>
          <p14:tracePt t="20952" x="6538913" y="2354263"/>
          <p14:tracePt t="20953" x="6538913" y="2362200"/>
          <p14:tracePt t="20953" x="6532563" y="2376488"/>
          <p14:tracePt t="20954" x="6532563" y="2390775"/>
          <p14:tracePt t="20955" x="6524625" y="2397125"/>
          <p14:tracePt t="20956" x="6524625" y="2405063"/>
          <p14:tracePt t="20957" x="6518275" y="2411413"/>
          <p14:tracePt t="20958" x="6518275" y="2419350"/>
          <p14:tracePt t="20959" x="6518275" y="2433638"/>
          <p14:tracePt t="20960" x="6510338" y="2447925"/>
          <p14:tracePt t="20961" x="6503988" y="2454275"/>
          <p14:tracePt t="20962" x="6503988" y="2462213"/>
          <p14:tracePt t="20964" x="6497638" y="2482850"/>
          <p14:tracePt t="20965" x="6497638" y="2489200"/>
          <p14:tracePt t="20965" x="6497638" y="2497138"/>
          <p14:tracePt t="20966" x="6489700" y="2511425"/>
          <p14:tracePt t="20967" x="6483350" y="2525713"/>
          <p14:tracePt t="20968" x="6483350" y="2532063"/>
          <p14:tracePt t="20969" x="6483350" y="2540000"/>
          <p14:tracePt t="20971" x="6483350" y="2560638"/>
          <p14:tracePt t="20971" x="6475413" y="2574925"/>
          <p14:tracePt t="20972" x="6469063" y="2582863"/>
          <p14:tracePt t="20974" x="6469063" y="2589213"/>
          <p14:tracePt t="20974" x="6469063" y="2603500"/>
          <p14:tracePt t="20975" x="6461125" y="2617788"/>
          <p14:tracePt t="20977" x="6461125" y="2625725"/>
          <p14:tracePt t="20977" x="6454775" y="2640013"/>
          <p14:tracePt t="20978" x="6446838" y="2654300"/>
          <p14:tracePt t="20979" x="6446838" y="2667000"/>
          <p14:tracePt t="20981" x="6446838" y="2674938"/>
          <p14:tracePt t="20981" x="6440488" y="2689225"/>
          <p14:tracePt t="20983" x="6432550" y="2703513"/>
          <p14:tracePt t="20983" x="6432550" y="2717800"/>
          <p14:tracePt t="20984" x="6432550" y="2724150"/>
          <p14:tracePt t="20985" x="6426200" y="2738438"/>
          <p14:tracePt t="20986" x="6426200" y="2752725"/>
          <p14:tracePt t="20987" x="6418263" y="2760663"/>
          <p14:tracePt t="20988" x="6418263" y="2767013"/>
          <p14:tracePt t="20989" x="6418263" y="2789238"/>
          <p14:tracePt t="20990" x="6411913" y="2803525"/>
          <p14:tracePt t="20991" x="6403975" y="2809875"/>
          <p14:tracePt t="20992" x="6403975" y="2817813"/>
          <p14:tracePt t="20993" x="6397625" y="2838450"/>
          <p14:tracePt t="20994" x="6397625" y="2846388"/>
          <p14:tracePt t="20996" x="6397625" y="2859088"/>
          <p14:tracePt t="20996" x="6389688" y="2873375"/>
          <p14:tracePt t="20998" x="6383338" y="2881313"/>
          <p14:tracePt t="20998" x="6383338" y="2887663"/>
          <p14:tracePt t="21000" x="6383338" y="2901950"/>
          <p14:tracePt t="21001" x="6383338" y="2916238"/>
          <p14:tracePt t="21001" x="6375400" y="2930525"/>
          <p14:tracePt t="21002" x="6369050" y="2938463"/>
          <p14:tracePt t="21003" x="6361113" y="2952750"/>
          <p14:tracePt t="21004" x="6361113" y="2959100"/>
          <p14:tracePt t="21006" x="6361113" y="2967038"/>
          <p14:tracePt t="21006" x="6361113" y="2981325"/>
          <p14:tracePt t="21007" x="6354763" y="2995613"/>
          <p14:tracePt t="21008" x="6346825" y="3001963"/>
          <p14:tracePt t="21009" x="6346825" y="3009900"/>
          <p14:tracePt t="21011" x="6346825" y="3024188"/>
          <p14:tracePt t="21011" x="6346825" y="3030538"/>
          <p14:tracePt t="21012" x="6340475" y="3044825"/>
          <p14:tracePt t="21013" x="6340475" y="3051175"/>
          <p14:tracePt t="21015" x="6332538" y="3065463"/>
          <p14:tracePt t="21016" x="6332538" y="3073400"/>
          <p14:tracePt t="21016" x="6332538" y="3079750"/>
          <p14:tracePt t="21018" x="6326188" y="3094038"/>
          <p14:tracePt t="21018" x="6326188" y="3101975"/>
          <p14:tracePt t="21019" x="6318250" y="3116263"/>
          <p14:tracePt t="21020" x="6318250" y="3130550"/>
          <p14:tracePt t="21022" x="6311900" y="3136900"/>
          <p14:tracePt t="21022" x="6311900" y="3144838"/>
          <p14:tracePt t="21024" x="6311900" y="3159125"/>
          <p14:tracePt t="21025" x="6311900" y="3165475"/>
          <p14:tracePt t="21025" x="6303963" y="3173413"/>
          <p14:tracePt t="21027" x="6303963" y="3187700"/>
          <p14:tracePt t="21027" x="6303963" y="3194050"/>
          <p14:tracePt t="21028" x="6297613" y="3201988"/>
          <p14:tracePt t="21030" x="6297613" y="3208338"/>
          <p14:tracePt t="21031" x="6297613" y="3222625"/>
          <p14:tracePt t="21031" x="6297613" y="3230563"/>
          <p14:tracePt t="21033" x="6297613" y="3243263"/>
          <p14:tracePt t="21033" x="6291263" y="3257550"/>
          <p14:tracePt t="21034" x="6291263" y="3265488"/>
          <p14:tracePt t="21036" x="6283325" y="3265488"/>
          <p14:tracePt t="21036" x="6283325" y="3279775"/>
          <p14:tracePt t="21037" x="6283325" y="3286125"/>
          <p14:tracePt t="21038" x="6283325" y="3300413"/>
          <p14:tracePt t="21039" x="6283325" y="3308350"/>
          <p14:tracePt t="21040" x="6283325" y="3322638"/>
          <p14:tracePt t="21041" x="6283325" y="3328988"/>
          <p14:tracePt t="21042" x="6276975" y="3336925"/>
          <p14:tracePt t="21043" x="6276975" y="3351213"/>
          <p14:tracePt t="21044" x="6276975" y="3357563"/>
          <p14:tracePt t="21045" x="6276975" y="3365500"/>
          <p14:tracePt t="21047" x="6276975" y="3379788"/>
          <p14:tracePt t="21047" x="6269038" y="3386138"/>
          <p14:tracePt t="21048" x="6269038" y="3400425"/>
          <p14:tracePt t="21050" x="6269038" y="3408363"/>
          <p14:tracePt t="21051" x="6269038" y="3422650"/>
          <p14:tracePt t="21051" x="6269038" y="3429000"/>
          <p14:tracePt t="21053" x="6269038" y="3435350"/>
          <p14:tracePt t="21053" x="6269038" y="3449638"/>
          <p14:tracePt t="21054" x="6269038" y="3463925"/>
          <p14:tracePt t="21056" x="6269038" y="3471863"/>
          <p14:tracePt t="21056" x="6269038" y="3478213"/>
          <p14:tracePt t="21057" x="6269038" y="3492500"/>
          <p14:tracePt t="21059" x="6269038" y="3506788"/>
          <p14:tracePt t="21059" x="6269038" y="3514725"/>
          <p14:tracePt t="21060" x="6269038" y="3521075"/>
          <p14:tracePt t="21061" x="6269038" y="3529013"/>
          <p14:tracePt t="21062" x="6269038" y="3549650"/>
          <p14:tracePt t="21063" x="6269038" y="3557588"/>
          <p14:tracePt t="21065" x="6269038" y="3563938"/>
          <p14:tracePt t="21065" x="6262688" y="3578225"/>
          <p14:tracePt t="21066" x="6262688" y="3592513"/>
          <p14:tracePt t="21068" x="6262688" y="3600450"/>
          <p14:tracePt t="21069" x="6262688" y="3614738"/>
          <p14:tracePt t="21069" x="6262688" y="3621088"/>
          <p14:tracePt t="21071" x="6262688" y="3635375"/>
          <p14:tracePt t="21071" x="6262688" y="3641725"/>
          <p14:tracePt t="21073" x="6262688" y="3656013"/>
          <p14:tracePt t="21073" x="6262688" y="3663950"/>
          <p14:tracePt t="21074" x="6262688" y="3678238"/>
          <p14:tracePt t="21075" x="6262688" y="3692525"/>
          <p14:tracePt t="21077" x="6262688" y="3698875"/>
          <p14:tracePt t="21077" x="6262688" y="3706813"/>
          <p14:tracePt t="21078" x="6262688" y="3721100"/>
          <p14:tracePt t="21079" x="6262688" y="3735388"/>
          <p14:tracePt t="21080" x="6262688" y="3741738"/>
          <p14:tracePt t="21081" x="6262688" y="3749675"/>
          <p14:tracePt t="21082" x="6262688" y="3763963"/>
          <p14:tracePt t="21083" x="6262688" y="3778250"/>
          <p14:tracePt t="21085" x="6262688" y="3784600"/>
          <p14:tracePt t="21085" x="6262688" y="3792538"/>
          <p14:tracePt t="21086" x="6262688" y="3806825"/>
          <p14:tracePt t="21087" x="6262688" y="3813175"/>
          <p14:tracePt t="21089" x="6262688" y="3819525"/>
          <p14:tracePt t="21089" x="6262688" y="3827463"/>
          <p14:tracePt t="21091" x="6262688" y="3841750"/>
          <p14:tracePt t="21091" x="6269038" y="3848100"/>
          <p14:tracePt t="21092" x="6269038" y="3862388"/>
          <p14:tracePt t="21093" x="6269038" y="3876675"/>
          <p14:tracePt t="21094" x="6276975" y="3884613"/>
          <p14:tracePt t="21097" x="6276975" y="3898900"/>
          <p14:tracePt t="21097" x="6276975" y="3905250"/>
          <p14:tracePt t="21098" x="6276975" y="3913188"/>
          <p14:tracePt t="21099" x="6276975" y="3927475"/>
          <p14:tracePt t="21101" x="6283325" y="3933825"/>
          <p14:tracePt t="21101" x="6283325" y="3941763"/>
          <p14:tracePt t="21103" x="6283325" y="3948113"/>
          <p14:tracePt t="21103" x="6291263" y="3956050"/>
          <p14:tracePt t="21104" x="6291263" y="3962400"/>
          <p14:tracePt t="21106" x="6291263" y="3976688"/>
          <p14:tracePt t="21107" x="6291263" y="3990975"/>
          <p14:tracePt t="21108" x="6297613" y="3990975"/>
          <p14:tracePt t="21109" x="6297613" y="3998913"/>
          <p14:tracePt t="21110" x="6303963" y="4005263"/>
          <p14:tracePt t="21112" x="6303963" y="4011613"/>
          <p14:tracePt t="21112" x="6303963" y="4019550"/>
          <p14:tracePt t="21113" x="6303963" y="4025900"/>
          <p14:tracePt t="21116" x="6311900" y="4033838"/>
          <p14:tracePt t="21116" x="6311900" y="4040188"/>
          <p14:tracePt t="21118" x="6311900" y="4048125"/>
          <p14:tracePt t="21119" x="6318250" y="4062413"/>
          <p14:tracePt t="21121" x="6318250" y="4068763"/>
          <p14:tracePt t="21122" x="6326188" y="4076700"/>
          <p14:tracePt t="21124" x="6326188" y="4083050"/>
          <p14:tracePt t="21124" x="6332538" y="4083050"/>
          <p14:tracePt t="21125" x="6332538" y="4090988"/>
          <p14:tracePt t="21128" x="6332538" y="4097338"/>
          <p14:tracePt t="21128" x="6340475" y="4097338"/>
          <p14:tracePt t="21129" x="6340475" y="4105275"/>
          <p14:tracePt t="21131" x="6340475" y="4111625"/>
          <p14:tracePt t="21131" x="6346825" y="4111625"/>
          <p14:tracePt t="21133" x="6346825" y="4119563"/>
          <p14:tracePt t="21133" x="6354763" y="4119563"/>
          <p14:tracePt t="21134" x="6354763" y="4133850"/>
          <p14:tracePt t="21136" x="6361113" y="4133850"/>
          <p14:tracePt t="21136" x="6361113" y="4140200"/>
          <p14:tracePt t="21140" x="6369050" y="4148138"/>
          <p14:tracePt t="21141" x="6375400" y="4154488"/>
          <p14:tracePt t="21142" x="6375400" y="4162425"/>
          <p14:tracePt t="21143" x="6383338" y="4162425"/>
          <p14:tracePt t="21144" x="6383338" y="4168775"/>
          <p14:tracePt t="21145" x="6389688" y="4168775"/>
          <p14:tracePt t="21147" x="6389688" y="4176713"/>
          <p14:tracePt t="21148" x="6397625" y="4183063"/>
          <p14:tracePt t="21151" x="6403975" y="4191000"/>
          <p14:tracePt t="21151" x="6411913" y="4197350"/>
          <p14:tracePt t="21153" x="6418263" y="4203700"/>
          <p14:tracePt t="21156" x="6426200" y="4211638"/>
          <p14:tracePt t="21158" x="6426200" y="4217988"/>
          <p14:tracePt t="21159" x="6440488" y="4225925"/>
          <p14:tracePt t="21159" x="6440488" y="4232275"/>
          <p14:tracePt t="21161" x="6446838" y="4232275"/>
          <p14:tracePt t="21161" x="6446838" y="4240213"/>
          <p14:tracePt t="21162" x="6454775" y="4246563"/>
          <p14:tracePt t="21164" x="6461125" y="4246563"/>
          <p14:tracePt t="21165" x="6461125" y="4254500"/>
          <p14:tracePt t="21166" x="6469063" y="4254500"/>
          <p14:tracePt t="21166" x="6475413" y="4260850"/>
          <p14:tracePt t="21167" x="6483350" y="4268788"/>
          <p14:tracePt t="21168" x="6483350" y="4275138"/>
          <p14:tracePt t="21169" x="6489700" y="4275138"/>
          <p14:tracePt t="21170" x="6497638" y="4283075"/>
          <p14:tracePt t="21172" x="6497638" y="4289425"/>
          <p14:tracePt t="21172" x="6503988" y="4289425"/>
          <p14:tracePt t="21174" x="6510338" y="4297363"/>
          <p14:tracePt t="21174" x="6518275" y="4303713"/>
          <p14:tracePt t="21177" x="6532563" y="4311650"/>
          <p14:tracePt t="21178" x="6532563" y="4318000"/>
          <p14:tracePt t="21178" x="6546850" y="4325938"/>
          <p14:tracePt t="21179" x="6546850" y="4332288"/>
          <p14:tracePt t="21180" x="6553200" y="4332288"/>
          <p14:tracePt t="21182" x="6561138" y="4340225"/>
          <p14:tracePt t="21183" x="6567488" y="4340225"/>
          <p14:tracePt t="21183" x="6575425" y="4354513"/>
          <p14:tracePt t="21184" x="6581775" y="4354513"/>
          <p14:tracePt t="21185" x="6589713" y="4360863"/>
          <p14:tracePt t="21186" x="6596063" y="4368800"/>
          <p14:tracePt t="21187" x="6604000" y="4368800"/>
          <p14:tracePt t="21189" x="6610350" y="4375150"/>
          <p14:tracePt t="21189" x="6618288" y="4381500"/>
          <p14:tracePt t="21190" x="6624638" y="4381500"/>
          <p14:tracePt t="21191" x="6632575" y="4389438"/>
          <p14:tracePt t="21192" x="6646863" y="4395788"/>
          <p14:tracePt t="21193" x="6646863" y="4403725"/>
          <p14:tracePt t="21195" x="6653213" y="4403725"/>
          <p14:tracePt t="21195" x="6667500" y="4410075"/>
          <p14:tracePt t="21196" x="6667500" y="4418013"/>
          <p14:tracePt t="21197" x="6681788" y="4418013"/>
          <p14:tracePt t="21198" x="6681788" y="4424363"/>
          <p14:tracePt t="21199" x="6689725" y="4424363"/>
          <p14:tracePt t="21201" x="6704013" y="4432300"/>
          <p14:tracePt t="21201" x="6710363" y="4438650"/>
          <p14:tracePt t="21202" x="6724650" y="4438650"/>
          <p14:tracePt t="21203" x="6724650" y="4446588"/>
          <p14:tracePt t="21205" x="6731000" y="4446588"/>
          <p14:tracePt t="21205" x="6738938" y="4452938"/>
          <p14:tracePt t="21206" x="6745288" y="4452938"/>
          <p14:tracePt t="21207" x="6753225" y="4460875"/>
          <p14:tracePt t="21208" x="6767513" y="4467225"/>
          <p14:tracePt t="21211" x="6781800" y="4475163"/>
          <p14:tracePt t="21212" x="6788150" y="4475163"/>
          <p14:tracePt t="21212" x="6796088" y="4475163"/>
          <p14:tracePt t="21214" x="6802438" y="4481513"/>
          <p14:tracePt t="21215" x="6810375" y="4489450"/>
          <p14:tracePt t="21215" x="6816725" y="4489450"/>
          <p14:tracePt t="21216" x="6824663" y="4489450"/>
          <p14:tracePt t="21218" x="6831013" y="4495800"/>
          <p14:tracePt t="21218" x="6838950" y="4495800"/>
          <p14:tracePt t="21219" x="6853238" y="4495800"/>
          <p14:tracePt t="21220" x="6853238" y="4503738"/>
          <p14:tracePt t="21221" x="6867525" y="4503738"/>
          <p14:tracePt t="21222" x="6873875" y="4510088"/>
          <p14:tracePt t="21224" x="6888163" y="4510088"/>
          <p14:tracePt t="21225" x="6896100" y="4510088"/>
          <p14:tracePt t="21226" x="6902450" y="4518025"/>
          <p14:tracePt t="21227" x="6908800" y="4518025"/>
          <p14:tracePt t="21228" x="6916738" y="4524375"/>
          <p14:tracePt t="21230" x="6923088" y="4524375"/>
          <p14:tracePt t="21231" x="6931025" y="4524375"/>
          <p14:tracePt t="21231" x="6937375" y="4524375"/>
          <p14:tracePt t="21232" x="6945313" y="4524375"/>
          <p14:tracePt t="21233" x="6959600" y="4532313"/>
          <p14:tracePt t="21236" x="6973888" y="4532313"/>
          <p14:tracePt t="21237" x="6980238" y="4532313"/>
          <p14:tracePt t="21238" x="6994525" y="4532313"/>
          <p14:tracePt t="21241" x="7008813" y="4538663"/>
          <p14:tracePt t="21242" x="7016750" y="4538663"/>
          <p14:tracePt t="21243" x="7031038" y="4538663"/>
          <p14:tracePt t="21244" x="7037388" y="4538663"/>
          <p14:tracePt t="21247" x="7051675" y="4538663"/>
          <p14:tracePt t="21249" x="7059613" y="4538663"/>
          <p14:tracePt t="21249" x="7073900" y="4538663"/>
          <p14:tracePt t="21251" x="7080250" y="4538663"/>
          <p14:tracePt t="21251" x="7088188" y="4538663"/>
          <p14:tracePt t="21252" x="7094538" y="4538663"/>
          <p14:tracePt t="21255" x="7108825" y="4538663"/>
          <p14:tracePt t="21255" x="7115175" y="4538663"/>
          <p14:tracePt t="21258" x="7129463" y="4538663"/>
          <p14:tracePt t="21259" x="7137400" y="4538663"/>
          <p14:tracePt t="21260" x="7143750" y="4538663"/>
          <p14:tracePt t="21261" x="7151688" y="4538663"/>
          <p14:tracePt t="21262" x="7158038" y="4538663"/>
          <p14:tracePt t="21263" x="7165975" y="4538663"/>
          <p14:tracePt t="21265" x="7172325" y="4532313"/>
          <p14:tracePt t="21265" x="7180263" y="4532313"/>
          <p14:tracePt t="21268" x="7194550" y="4532313"/>
          <p14:tracePt t="21269" x="7194550" y="4524375"/>
          <p14:tracePt t="21269" x="7200900" y="4518025"/>
          <p14:tracePt t="21271" x="7208838" y="4518025"/>
          <p14:tracePt t="21271" x="7215188" y="4518025"/>
          <p14:tracePt t="21272" x="7223125" y="4510088"/>
          <p14:tracePt t="21274" x="7229475" y="4510088"/>
          <p14:tracePt t="21274" x="7237413" y="4510088"/>
          <p14:tracePt t="21275" x="7243763" y="4503738"/>
          <p14:tracePt t="21277" x="7258050" y="4495800"/>
          <p14:tracePt t="21278" x="7258050" y="4489450"/>
          <p14:tracePt t="21279" x="7265988" y="4489450"/>
          <p14:tracePt t="21280" x="7272338" y="4481513"/>
          <p14:tracePt t="21281" x="7280275" y="4481513"/>
          <p14:tracePt t="21283" x="7286625" y="4475163"/>
          <p14:tracePt t="21283" x="7294563" y="4467225"/>
          <p14:tracePt t="21284" x="7300913" y="4467225"/>
          <p14:tracePt t="21285" x="7308850" y="4452938"/>
          <p14:tracePt t="21286" x="7315200" y="4452938"/>
          <p14:tracePt t="21287" x="7315200" y="4446588"/>
          <p14:tracePt t="21289" x="7321550" y="4446588"/>
          <p14:tracePt t="21290" x="7329488" y="4432300"/>
          <p14:tracePt t="21291" x="7335838" y="4432300"/>
          <p14:tracePt t="21291" x="7343775" y="4418013"/>
          <p14:tracePt t="21292" x="7350125" y="4418013"/>
          <p14:tracePt t="21293" x="7358063" y="4403725"/>
          <p14:tracePt t="21295" x="7364413" y="4403725"/>
          <p14:tracePt t="21295" x="7372350" y="4389438"/>
          <p14:tracePt t="21296" x="7378700" y="4381500"/>
          <p14:tracePt t="21297" x="7378700" y="4375150"/>
          <p14:tracePt t="21298" x="7392988" y="4368800"/>
          <p14:tracePt t="21299" x="7392988" y="4360863"/>
          <p14:tracePt t="21301" x="7407275" y="4346575"/>
          <p14:tracePt t="21302" x="7407275" y="4340225"/>
          <p14:tracePt t="21302" x="7421563" y="4332288"/>
          <p14:tracePt t="21303" x="7421563" y="4318000"/>
          <p14:tracePt t="21305" x="7435850" y="4311650"/>
          <p14:tracePt t="21306" x="7443788" y="4297363"/>
          <p14:tracePt t="21306" x="7443788" y="4289425"/>
          <p14:tracePt t="21307" x="7458075" y="4283075"/>
          <p14:tracePt t="21308" x="7458075" y="4260850"/>
          <p14:tracePt t="21309" x="7472363" y="4254500"/>
          <p14:tracePt t="21311" x="7478713" y="4240213"/>
          <p14:tracePt t="21311" x="7486650" y="4225925"/>
          <p14:tracePt t="21312" x="7493000" y="4211638"/>
          <p14:tracePt t="21313" x="7500938" y="4203700"/>
          <p14:tracePt t="21314" x="7515225" y="4191000"/>
          <p14:tracePt t="21315" x="7515225" y="4168775"/>
          <p14:tracePt t="21316" x="7527925" y="4154488"/>
          <p14:tracePt t="21318" x="7535863" y="4140200"/>
          <p14:tracePt t="21318" x="7542213" y="4125913"/>
          <p14:tracePt t="21319" x="7556500" y="4105275"/>
          <p14:tracePt t="21320" x="7556500" y="4090988"/>
          <p14:tracePt t="21321" x="7570788" y="4076700"/>
          <p14:tracePt t="21322" x="7578725" y="4054475"/>
          <p14:tracePt t="21324" x="7593013" y="4040188"/>
          <p14:tracePt t="21324" x="7599363" y="4019550"/>
          <p14:tracePt t="21325" x="7607300" y="3998913"/>
          <p14:tracePt t="21326" x="7613650" y="3984625"/>
          <p14:tracePt t="21327" x="7627938" y="3962400"/>
          <p14:tracePt t="21328" x="7635875" y="3933825"/>
          <p14:tracePt t="21329" x="7650163" y="3913188"/>
          <p14:tracePt t="21331" x="7656513" y="3890963"/>
          <p14:tracePt t="21331" x="7664450" y="3876675"/>
          <p14:tracePt t="21333" x="7678738" y="3856038"/>
          <p14:tracePt t="21334" x="7678738" y="3833813"/>
          <p14:tracePt t="21334" x="7693025" y="3798888"/>
          <p14:tracePt t="21336" x="7707313" y="3778250"/>
          <p14:tracePt t="21336" x="7713663" y="3756025"/>
          <p14:tracePt t="21337" x="7721600" y="3727450"/>
          <p14:tracePt t="21338" x="7734300" y="3706813"/>
          <p14:tracePt t="21339" x="7742238" y="3684588"/>
          <p14:tracePt t="21340" x="7756525" y="3641725"/>
          <p14:tracePt t="21342" x="7762875" y="3621088"/>
          <p14:tracePt t="21343" x="7770813" y="3600450"/>
          <p14:tracePt t="21343" x="7785100" y="3563938"/>
          <p14:tracePt t="21344" x="7799388" y="3543300"/>
          <p14:tracePt t="21345" x="7799388" y="3521075"/>
          <p14:tracePt t="21346" x="7813675" y="3478213"/>
          <p14:tracePt t="21348" x="7820025" y="3457575"/>
          <p14:tracePt t="21348" x="7827963" y="3435350"/>
          <p14:tracePt t="21349" x="7842250" y="3400425"/>
          <p14:tracePt t="21351" x="7842250" y="3379788"/>
          <p14:tracePt t="21351" x="7856538" y="3351213"/>
          <p14:tracePt t="21352" x="7862888" y="3322638"/>
          <p14:tracePt t="21354" x="7877175" y="3286125"/>
          <p14:tracePt t="21354" x="7885113" y="3265488"/>
          <p14:tracePt t="21355" x="7891463" y="3236913"/>
          <p14:tracePt t="21356" x="7899400" y="3208338"/>
          <p14:tracePt t="21357" x="7905750" y="3187700"/>
          <p14:tracePt t="21358" x="7913688" y="3151188"/>
          <p14:tracePt t="21360" x="7926388" y="3122613"/>
          <p14:tracePt t="21360" x="7926388" y="3094038"/>
          <p14:tracePt t="21361" x="7934325" y="3073400"/>
          <p14:tracePt t="21362" x="7940675" y="3051175"/>
          <p14:tracePt t="21363" x="7954963" y="3016250"/>
          <p14:tracePt t="21365" x="7962900" y="2987675"/>
          <p14:tracePt t="21366" x="7962900" y="2967038"/>
          <p14:tracePt t="21367" x="7977188" y="2938463"/>
          <p14:tracePt t="21367" x="7983538" y="2909888"/>
          <p14:tracePt t="21368" x="7991475" y="2887663"/>
          <p14:tracePt t="21369" x="7991475" y="2867025"/>
          <p14:tracePt t="21371" x="8005763" y="2832100"/>
          <p14:tracePt t="21372" x="8012113" y="2809875"/>
          <p14:tracePt t="21372" x="8020050" y="2789238"/>
          <p14:tracePt t="21373" x="8026400" y="2767013"/>
          <p14:tracePt t="21374" x="8034338" y="2746375"/>
          <p14:tracePt t="21375" x="8040688" y="2724150"/>
          <p14:tracePt t="21377" x="8048625" y="2689225"/>
          <p14:tracePt t="21378" x="8054975" y="2667000"/>
          <p14:tracePt t="21378" x="8054975" y="2654300"/>
          <p14:tracePt t="21379" x="8069263" y="2632075"/>
          <p14:tracePt t="21380" x="8077200" y="2611438"/>
          <p14:tracePt t="21381" x="8077200" y="2597150"/>
          <p14:tracePt t="21382" x="8083550" y="2568575"/>
          <p14:tracePt t="21383" x="8091488" y="2546350"/>
          <p14:tracePt t="21384" x="8097838" y="2525713"/>
          <p14:tracePt t="21385" x="8105775" y="2511425"/>
          <p14:tracePt t="21386" x="8105775" y="2489200"/>
          <p14:tracePt t="21387" x="8112125" y="2476500"/>
          <p14:tracePt t="21389" x="8120063" y="2454275"/>
          <p14:tracePt t="21389" x="8126413" y="2439988"/>
          <p14:tracePt t="21390" x="8126413" y="2419350"/>
          <p14:tracePt t="21391" x="8132763" y="2397125"/>
          <p14:tracePt t="21392" x="8132763" y="2382838"/>
          <p14:tracePt t="21393" x="8140700" y="2368550"/>
          <p14:tracePt t="21395" x="8140700" y="2354263"/>
          <p14:tracePt t="21395" x="8147050" y="2339975"/>
          <p14:tracePt t="21396" x="8154988" y="2319338"/>
          <p14:tracePt t="21398" x="8154988" y="2305050"/>
          <p14:tracePt t="21398" x="8161338" y="2290763"/>
          <p14:tracePt t="21399" x="8161338" y="2284413"/>
          <p14:tracePt t="21401" x="8161338" y="2262188"/>
          <p14:tracePt t="21402" x="8169275" y="2247900"/>
          <p14:tracePt t="21402" x="8175625" y="2233613"/>
          <p14:tracePt t="21403" x="8175625" y="2227263"/>
          <p14:tracePt t="21404" x="8175625" y="2212975"/>
          <p14:tracePt t="21405" x="8175625" y="2198688"/>
          <p14:tracePt t="21407" x="8175625" y="2184400"/>
          <p14:tracePt t="21407" x="8183563" y="2176463"/>
          <p14:tracePt t="21408" x="8183563" y="2162175"/>
          <p14:tracePt t="21409" x="8183563" y="2147888"/>
          <p14:tracePt t="21410" x="8189913" y="2141538"/>
          <p14:tracePt t="21412" x="8189913" y="2133600"/>
          <p14:tracePt t="21412" x="8189913" y="2119313"/>
          <p14:tracePt t="21413" x="8197850" y="2105025"/>
          <p14:tracePt t="21414" x="8197850" y="2098675"/>
          <p14:tracePt t="21415" x="8197850" y="2092325"/>
          <p14:tracePt t="21416" x="8197850" y="2084388"/>
          <p14:tracePt t="21418" x="8197850" y="2078038"/>
          <p14:tracePt t="21418" x="8197850" y="2063750"/>
          <p14:tracePt t="21419" x="8197850" y="2055813"/>
          <p14:tracePt t="21420" x="8197850" y="2049463"/>
          <p14:tracePt t="21421" x="8197850" y="2041525"/>
          <p14:tracePt t="21422" x="8197850" y="2035175"/>
          <p14:tracePt t="21424" x="8197850" y="2027238"/>
          <p14:tracePt t="21424" x="8197850" y="2020888"/>
          <p14:tracePt t="21425" x="8197850" y="2006600"/>
          <p14:tracePt t="21426" x="8197850" y="1998663"/>
          <p14:tracePt t="21429" x="8197850" y="1984375"/>
          <p14:tracePt t="21431" x="8197850" y="1978025"/>
          <p14:tracePt t="21431" x="8197850" y="1970088"/>
          <p14:tracePt t="21432" x="8197850" y="1963738"/>
          <p14:tracePt t="21433" x="8197850" y="1955800"/>
          <p14:tracePt t="21434" x="8197850" y="1949450"/>
          <p14:tracePt t="21435" x="8197850" y="1941513"/>
          <p14:tracePt t="21436" x="8197850" y="1935163"/>
          <p14:tracePt t="21439" x="8189913" y="1920875"/>
          <p14:tracePt t="21441" x="8189913" y="1912938"/>
          <p14:tracePt t="21441" x="8189913" y="1906588"/>
          <p14:tracePt t="21443" x="8189913" y="1900238"/>
          <p14:tracePt t="21445" x="8183563" y="1892300"/>
          <p14:tracePt t="21446" x="8183563" y="1885950"/>
          <p14:tracePt t="21448" x="8183563" y="1878013"/>
          <p14:tracePt t="21448" x="8175625" y="1871663"/>
          <p14:tracePt t="21449" x="8175625" y="1863725"/>
          <p14:tracePt t="21451" x="8169275" y="1863725"/>
          <p14:tracePt t="21451" x="8169275" y="1857375"/>
          <p14:tracePt t="21452" x="8169275" y="1849438"/>
          <p14:tracePt t="21454" x="8161338" y="1843088"/>
          <p14:tracePt t="21455" x="8161338" y="1835150"/>
          <p14:tracePt t="21456" x="8161338" y="1828800"/>
          <p14:tracePt t="21457" x="8154988" y="1828800"/>
          <p14:tracePt t="21458" x="8147050" y="1820863"/>
          <p14:tracePt t="21460" x="8147050" y="1814513"/>
          <p14:tracePt t="21461" x="8140700" y="1806575"/>
          <p14:tracePt t="21462" x="8140700" y="1800225"/>
          <p14:tracePt t="21464" x="8132763" y="1792288"/>
          <p14:tracePt t="21466" x="8132763" y="1785938"/>
          <p14:tracePt t="21467" x="8126413" y="1785938"/>
          <p14:tracePt t="21468" x="8120063" y="1778000"/>
          <p14:tracePt t="21469" x="8120063" y="1771650"/>
          <p14:tracePt t="21471" x="8112125" y="1771650"/>
          <p14:tracePt t="21471" x="8112125" y="1763713"/>
          <p14:tracePt t="21472" x="8105775" y="1757363"/>
          <p14:tracePt t="21473" x="8097838" y="1749425"/>
          <p14:tracePt t="21476" x="8091488" y="1743075"/>
          <p14:tracePt t="21477" x="8083550" y="1735138"/>
          <p14:tracePt t="21479" x="8077200" y="1728788"/>
          <p14:tracePt t="21480" x="8069263" y="1720850"/>
          <p14:tracePt t="21483" x="8062913" y="1714500"/>
          <p14:tracePt t="21483" x="8062913" y="1708150"/>
          <p14:tracePt t="21484" x="8048625" y="1700213"/>
          <p14:tracePt t="21487" x="8040688" y="1693863"/>
          <p14:tracePt t="21487" x="8034338" y="1693863"/>
          <p14:tracePt t="21488" x="8026400" y="1685925"/>
          <p14:tracePt t="21489" x="8026400" y="1679575"/>
          <p14:tracePt t="21491" x="8020050" y="1679575"/>
          <p14:tracePt t="21491" x="8012113" y="1671638"/>
          <p14:tracePt t="21492" x="8005763" y="1671638"/>
          <p14:tracePt t="21493" x="7997825" y="1665288"/>
          <p14:tracePt t="21495" x="7983538" y="1657350"/>
          <p14:tracePt t="21496" x="7983538" y="1651000"/>
          <p14:tracePt t="21497" x="7977188" y="1651000"/>
          <p14:tracePt t="21498" x="7969250" y="1643063"/>
          <p14:tracePt t="21499" x="7962900" y="1643063"/>
          <p14:tracePt t="21501" x="7954963" y="1636713"/>
          <p14:tracePt t="21501" x="7948613" y="1628775"/>
          <p14:tracePt t="21502" x="7940675" y="1628775"/>
          <p14:tracePt t="21503" x="7934325" y="1622425"/>
          <p14:tracePt t="21504" x="7926388" y="1614488"/>
          <p14:tracePt t="21505" x="7920038" y="1614488"/>
          <p14:tracePt t="21506" x="7913688" y="1608138"/>
          <p14:tracePt t="21507" x="7905750" y="1608138"/>
          <p14:tracePt t="21508" x="7899400" y="1608138"/>
          <p14:tracePt t="21509" x="7891463" y="1600200"/>
          <p14:tracePt t="21510" x="7877175" y="1593850"/>
          <p14:tracePt t="21511" x="7870825" y="1593850"/>
          <p14:tracePt t="21512" x="7862888" y="1585913"/>
          <p14:tracePt t="21513" x="7856538" y="1579563"/>
          <p14:tracePt t="21514" x="7848600" y="1579563"/>
          <p14:tracePt t="21515" x="7834313" y="1579563"/>
          <p14:tracePt t="21516" x="7827963" y="1571625"/>
          <p14:tracePt t="21518" x="7820025" y="1565275"/>
          <p14:tracePt t="21518" x="7805738" y="1565275"/>
          <p14:tracePt t="21519" x="7805738" y="1557338"/>
          <p14:tracePt t="21520" x="7799388" y="1557338"/>
          <p14:tracePt t="21521" x="7777163" y="1550988"/>
          <p14:tracePt t="21524" x="7770813" y="1543050"/>
          <p14:tracePt t="21524" x="7756525" y="1536700"/>
          <p14:tracePt t="21525" x="7748588" y="1536700"/>
          <p14:tracePt t="21526" x="7742238" y="1536700"/>
          <p14:tracePt t="21527" x="7727950" y="1528763"/>
          <p14:tracePt t="21528" x="7721600" y="1522413"/>
          <p14:tracePt t="21530" x="7713663" y="1522413"/>
          <p14:tracePt t="21530" x="7699375" y="1522413"/>
          <p14:tracePt t="21531" x="7693025" y="1516063"/>
          <p14:tracePt t="21533" x="7685088" y="1516063"/>
          <p14:tracePt t="21533" x="7664450" y="1508125"/>
          <p14:tracePt t="21534" x="7656513" y="1508125"/>
          <p14:tracePt t="21536" x="7650163" y="1501775"/>
          <p14:tracePt t="21536" x="7635875" y="1501775"/>
          <p14:tracePt t="21537" x="7627938" y="1493838"/>
          <p14:tracePt t="21538" x="7621588" y="1493838"/>
          <p14:tracePt t="21539" x="7599363" y="1487488"/>
          <p14:tracePt t="21540" x="7593013" y="1487488"/>
          <p14:tracePt t="21542" x="7585075" y="1487488"/>
          <p14:tracePt t="21542" x="7570788" y="1479550"/>
          <p14:tracePt t="21543" x="7564438" y="1479550"/>
          <p14:tracePt t="21544" x="7556500" y="1473200"/>
          <p14:tracePt t="21545" x="7542213" y="1473200"/>
          <p14:tracePt t="21546" x="7527925" y="1473200"/>
          <p14:tracePt t="21548" x="7521575" y="1465263"/>
          <p14:tracePt t="21548" x="7507288" y="1465263"/>
          <p14:tracePt t="21549" x="7493000" y="1458913"/>
          <p14:tracePt t="21550" x="7486650" y="1458913"/>
          <p14:tracePt t="21551" x="7472363" y="1458913"/>
          <p14:tracePt t="21552" x="7464425" y="1450975"/>
          <p14:tracePt t="21554" x="7450138" y="1450975"/>
          <p14:tracePt t="21554" x="7435850" y="1450975"/>
          <p14:tracePt t="21555" x="7429500" y="1444625"/>
          <p14:tracePt t="21556" x="7421563" y="1444625"/>
          <p14:tracePt t="21557" x="7400925" y="1444625"/>
          <p14:tracePt t="21558" x="7392988" y="1444625"/>
          <p14:tracePt t="21559" x="7386638" y="1436688"/>
          <p14:tracePt t="21560" x="7372350" y="1436688"/>
          <p14:tracePt t="21561" x="7358063" y="1430338"/>
          <p14:tracePt t="21562" x="7350125" y="1430338"/>
          <p14:tracePt t="21563" x="7343775" y="1430338"/>
          <p14:tracePt t="21564" x="7321550" y="1422400"/>
          <p14:tracePt t="21565" x="7308850" y="1422400"/>
          <p14:tracePt t="21566" x="7300913" y="1422400"/>
          <p14:tracePt t="21567" x="7294563" y="1422400"/>
          <p14:tracePt t="21568" x="7280275" y="1422400"/>
          <p14:tracePt t="21569" x="7265988" y="1416050"/>
          <p14:tracePt t="21570" x="7251700" y="1416050"/>
          <p14:tracePt t="21572" x="7243763" y="1408113"/>
          <p14:tracePt t="21572" x="7229475" y="1408113"/>
          <p14:tracePt t="21574" x="7223125" y="1408113"/>
          <p14:tracePt t="21574" x="7208838" y="1408113"/>
          <p14:tracePt t="21575" x="7200900" y="1408113"/>
          <p14:tracePt t="21576" x="7186613" y="1408113"/>
          <p14:tracePt t="21577" x="7172325" y="1408113"/>
          <p14:tracePt t="21578" x="7165975" y="1408113"/>
          <p14:tracePt t="21579" x="7151688" y="1408113"/>
          <p14:tracePt t="21580" x="7143750" y="1408113"/>
          <p14:tracePt t="21581" x="7129463" y="1401763"/>
          <p14:tracePt t="21583" x="7115175" y="1401763"/>
          <p14:tracePt t="21583" x="7108825" y="1401763"/>
          <p14:tracePt t="21584" x="7102475" y="1401763"/>
          <p14:tracePt t="21585" x="7088188" y="1401763"/>
          <p14:tracePt t="21586" x="7080250" y="1393825"/>
          <p14:tracePt t="21588" x="7065963" y="1393825"/>
          <p14:tracePt t="21589" x="7051675" y="1393825"/>
          <p14:tracePt t="21589" x="7045325" y="1393825"/>
          <p14:tracePt t="21590" x="7037388" y="1393825"/>
          <p14:tracePt t="21591" x="7023100" y="1393825"/>
          <p14:tracePt t="21592" x="7008813" y="1393825"/>
          <p14:tracePt t="21593" x="7002463" y="1393825"/>
          <p14:tracePt t="21594" x="6994525" y="1393825"/>
          <p14:tracePt t="21595" x="6988175" y="1393825"/>
          <p14:tracePt t="21596" x="6973888" y="1393825"/>
          <p14:tracePt t="21597" x="6965950" y="1393825"/>
          <p14:tracePt t="21598" x="6959600" y="1393825"/>
          <p14:tracePt t="21599" x="6951663" y="1393825"/>
          <p14:tracePt t="21601" x="6937375" y="1393825"/>
          <p14:tracePt t="21601" x="6931025" y="1393825"/>
          <p14:tracePt t="21602" x="6923088" y="1393825"/>
          <p14:tracePt t="21603" x="6908800" y="1393825"/>
          <p14:tracePt t="21604" x="6902450" y="1393825"/>
          <p14:tracePt t="21607" x="6888163" y="1393825"/>
          <p14:tracePt t="21607" x="6881813" y="1393825"/>
          <p14:tracePt t="21608" x="6873875" y="1393825"/>
          <p14:tracePt t="21609" x="6867525" y="1393825"/>
          <p14:tracePt t="21610" x="6853238" y="1393825"/>
          <p14:tracePt t="21612" x="6838950" y="1393825"/>
          <p14:tracePt t="21614" x="6831013" y="1393825"/>
          <p14:tracePt t="21614" x="6824663" y="1393825"/>
          <p14:tracePt t="21615" x="6816725" y="1393825"/>
          <p14:tracePt t="21616" x="6810375" y="1393825"/>
          <p14:tracePt t="21618" x="6796088" y="1393825"/>
          <p14:tracePt t="21619" x="6788150" y="1393825"/>
          <p14:tracePt t="21621" x="6773863" y="1393825"/>
          <p14:tracePt t="21622" x="6773863" y="1401763"/>
          <p14:tracePt t="21623" x="6767513" y="1401763"/>
          <p14:tracePt t="21624" x="6759575" y="1401763"/>
          <p14:tracePt t="21625" x="6753225" y="1401763"/>
          <p14:tracePt t="21626" x="6745288" y="1408113"/>
          <p14:tracePt t="21627" x="6738938" y="1408113"/>
          <p14:tracePt t="21629" x="6731000" y="1408113"/>
          <p14:tracePt t="21630" x="6724650" y="1408113"/>
          <p14:tracePt t="21631" x="6716713" y="1408113"/>
          <p14:tracePt t="21632" x="6710363" y="1408113"/>
          <p14:tracePt t="21633" x="6704013" y="1416050"/>
          <p14:tracePt t="21636" x="6696075" y="1416050"/>
          <p14:tracePt t="21636" x="6689725" y="1416050"/>
          <p14:tracePt t="21637" x="6681788" y="1416050"/>
          <p14:tracePt t="21638" x="6675438" y="1416050"/>
          <p14:tracePt t="21639" x="6667500" y="1422400"/>
          <p14:tracePt t="21642" x="6661150" y="1422400"/>
          <p14:tracePt t="21642" x="6653213" y="1430338"/>
          <p14:tracePt t="21645" x="6646863" y="1430338"/>
          <p14:tracePt t="21645" x="6638925" y="1430338"/>
          <p14:tracePt t="21647" x="6632575" y="1430338"/>
          <p14:tracePt t="21648" x="6624638" y="1436688"/>
          <p14:tracePt t="21649" x="6618288" y="1436688"/>
          <p14:tracePt t="21651" x="6610350" y="1436688"/>
          <p14:tracePt t="21654" x="6604000" y="1436688"/>
          <p14:tracePt t="21654" x="6596063" y="1444625"/>
          <p14:tracePt t="21655" x="6589713" y="1444625"/>
          <p14:tracePt t="21658" x="6581775" y="1444625"/>
          <p14:tracePt t="21658" x="6581775" y="1450975"/>
          <p14:tracePt t="21660" x="6575425" y="1450975"/>
          <p14:tracePt t="21660" x="6575425" y="1458913"/>
          <p14:tracePt t="21661" x="6567488" y="1458913"/>
          <p14:tracePt t="21662" x="6561138" y="1458913"/>
          <p14:tracePt t="21665" x="6553200" y="1458913"/>
          <p14:tracePt t="21665" x="6553200" y="1465263"/>
          <p14:tracePt t="21666" x="6546850" y="1465263"/>
          <p14:tracePt t="21669" x="6538913" y="1465263"/>
          <p14:tracePt t="21669" x="6532563" y="1473200"/>
          <p14:tracePt t="21671" x="6524625" y="1473200"/>
          <p14:tracePt t="21672" x="6524625" y="1479550"/>
          <p14:tracePt t="21673" x="6518275" y="1479550"/>
          <p14:tracePt t="21674" x="6518275" y="1487488"/>
          <p14:tracePt t="21677" x="6510338" y="1487488"/>
          <p14:tracePt t="21677" x="6510338" y="1493838"/>
          <p14:tracePt t="21678" x="6503988" y="1493838"/>
          <p14:tracePt t="21681" x="6497638" y="1501775"/>
          <p14:tracePt t="21683" x="6489700" y="1508125"/>
          <p14:tracePt t="21684" x="6489700" y="1516063"/>
          <p14:tracePt t="21686" x="6483350" y="1522413"/>
          <p14:tracePt t="21689" x="6475413" y="1522413"/>
          <p14:tracePt t="21689" x="6475413" y="1528763"/>
          <p14:tracePt t="21690" x="6475413" y="1536700"/>
          <p14:tracePt t="21692" x="6469063" y="1536700"/>
          <p14:tracePt t="21692" x="6469063" y="1543050"/>
          <p14:tracePt t="21695" x="6469063" y="1550988"/>
          <p14:tracePt t="21695" x="6461125" y="1557338"/>
          <p14:tracePt t="21696" x="6461125" y="1565275"/>
          <p14:tracePt t="21697" x="6454775" y="1565275"/>
          <p14:tracePt t="21698" x="6454775" y="1571625"/>
          <p14:tracePt t="21701" x="6454775" y="1579563"/>
          <p14:tracePt t="21701" x="6446838" y="1579563"/>
          <p14:tracePt t="21702" x="6446838" y="1593850"/>
          <p14:tracePt t="21705" x="6446838" y="1600200"/>
          <p14:tracePt t="21705" x="6440488" y="1608138"/>
          <p14:tracePt t="21707" x="6440488" y="1614488"/>
          <p14:tracePt t="21709" x="6440488" y="1622425"/>
          <p14:tracePt t="21709" x="6432550" y="1628775"/>
          <p14:tracePt t="21710" x="6432550" y="1636713"/>
          <p14:tracePt t="21711" x="6432550" y="1643063"/>
          <p14:tracePt t="21712" x="6426200" y="1651000"/>
          <p14:tracePt t="21713" x="6426200" y="1657350"/>
          <p14:tracePt t="21714" x="6426200" y="1665288"/>
          <p14:tracePt t="21715" x="6426200" y="1671638"/>
          <p14:tracePt t="21716" x="6418263" y="1679575"/>
          <p14:tracePt t="21717" x="6418263" y="1685925"/>
          <p14:tracePt t="21718" x="6418263" y="1693863"/>
          <p14:tracePt t="21719" x="6418263" y="1700213"/>
          <p14:tracePt t="21720" x="6411913" y="1708150"/>
          <p14:tracePt t="21721" x="6411913" y="1714500"/>
          <p14:tracePt t="21722" x="6403975" y="1728788"/>
          <p14:tracePt t="21723" x="6403975" y="1735138"/>
          <p14:tracePt t="21724" x="6403975" y="1743075"/>
          <p14:tracePt t="21725" x="6403975" y="1749425"/>
          <p14:tracePt t="21726" x="6397625" y="1757363"/>
          <p14:tracePt t="21727" x="6397625" y="1763713"/>
          <p14:tracePt t="21728" x="6389688" y="1778000"/>
          <p14:tracePt t="21730" x="6389688" y="1785938"/>
          <p14:tracePt t="21730" x="6389688" y="1792288"/>
          <p14:tracePt t="21731" x="6389688" y="1806575"/>
          <p14:tracePt t="21733" x="6383338" y="1814513"/>
          <p14:tracePt t="21733" x="6383338" y="1820863"/>
          <p14:tracePt t="21734" x="6375400" y="1835150"/>
          <p14:tracePt t="21736" x="6375400" y="1843088"/>
          <p14:tracePt t="21736" x="6375400" y="1849438"/>
          <p14:tracePt t="21737" x="6375400" y="1863725"/>
          <p14:tracePt t="21738" x="6369050" y="1871663"/>
          <p14:tracePt t="21739" x="6361113" y="1885950"/>
          <p14:tracePt t="21740" x="6361113" y="1892300"/>
          <p14:tracePt t="21742" x="6354763" y="1906588"/>
          <p14:tracePt t="21742" x="6354763" y="1912938"/>
          <p14:tracePt t="21743" x="6354763" y="1927225"/>
          <p14:tracePt t="21744" x="6354763" y="1935163"/>
          <p14:tracePt t="21745" x="6346825" y="1949450"/>
          <p14:tracePt t="21746" x="6340475" y="1955800"/>
          <p14:tracePt t="21747" x="6340475" y="1970088"/>
          <p14:tracePt t="21748" x="6340475" y="1978025"/>
          <p14:tracePt t="21749" x="6340475" y="1984375"/>
          <p14:tracePt t="21750" x="6332538" y="1998663"/>
          <p14:tracePt t="21751" x="6326188" y="2006600"/>
          <p14:tracePt t="21752" x="6326188" y="2012950"/>
          <p14:tracePt t="21754" x="6326188" y="2027238"/>
          <p14:tracePt t="21754" x="6318250" y="2035175"/>
          <p14:tracePt t="21755" x="6318250" y="2041525"/>
          <p14:tracePt t="21756" x="6311900" y="2055813"/>
          <p14:tracePt t="21757" x="6311900" y="2070100"/>
          <p14:tracePt t="21758" x="6303963" y="2078038"/>
          <p14:tracePt t="21760" x="6303963" y="2092325"/>
          <p14:tracePt t="21760" x="6297613" y="2098675"/>
          <p14:tracePt t="21761" x="6291263" y="2105025"/>
          <p14:tracePt t="21762" x="6291263" y="2119313"/>
          <p14:tracePt t="21763" x="6291263" y="2133600"/>
          <p14:tracePt t="21764" x="6283325" y="2141538"/>
          <p14:tracePt t="21766" x="6276975" y="2147888"/>
          <p14:tracePt t="21766" x="6276975" y="2162175"/>
          <p14:tracePt t="21767" x="6276975" y="2170113"/>
          <p14:tracePt t="21768" x="6269038" y="2184400"/>
          <p14:tracePt t="21769" x="6262688" y="2198688"/>
          <p14:tracePt t="21770" x="6262688" y="2205038"/>
          <p14:tracePt t="21771" x="6262688" y="2219325"/>
          <p14:tracePt t="21772" x="6254750" y="2233613"/>
          <p14:tracePt t="21773" x="6248400" y="2241550"/>
          <p14:tracePt t="21774" x="6248400" y="2247900"/>
          <p14:tracePt t="21775" x="6240463" y="2262188"/>
          <p14:tracePt t="21776" x="6240463" y="2276475"/>
          <p14:tracePt t="21777" x="6234113" y="2284413"/>
          <p14:tracePt t="21778" x="6234113" y="2297113"/>
          <p14:tracePt t="21779" x="6226175" y="2311400"/>
          <p14:tracePt t="21781" x="6226175" y="2319338"/>
          <p14:tracePt t="21781" x="6226175" y="2333625"/>
          <p14:tracePt t="21782" x="6219825" y="2339975"/>
          <p14:tracePt t="21783" x="6211888" y="2362200"/>
          <p14:tracePt t="21784" x="6211888" y="2368550"/>
          <p14:tracePt t="21785" x="6211888" y="2382838"/>
          <p14:tracePt t="21786" x="6211888" y="2390775"/>
          <p14:tracePt t="21787" x="6205538" y="2411413"/>
          <p14:tracePt t="21789" x="6197600" y="2425700"/>
          <p14:tracePt t="21789" x="6197600" y="2433638"/>
          <p14:tracePt t="21790" x="6191250" y="2447925"/>
          <p14:tracePt t="21791" x="6191250" y="2462213"/>
          <p14:tracePt t="21792" x="6191250" y="2476500"/>
          <p14:tracePt t="21793" x="6183313" y="2497138"/>
          <p14:tracePt t="21795" x="6183313" y="2503488"/>
          <p14:tracePt t="21795" x="6183313" y="2517775"/>
          <p14:tracePt t="21796" x="6176963" y="2532063"/>
          <p14:tracePt t="21797" x="6176963" y="2546350"/>
          <p14:tracePt t="21798" x="6169025" y="2560638"/>
          <p14:tracePt t="21799" x="6169025" y="2582863"/>
          <p14:tracePt t="21801" x="6169025" y="2597150"/>
          <p14:tracePt t="21801" x="6169025" y="2603500"/>
          <p14:tracePt t="21802" x="6169025" y="2625725"/>
          <p14:tracePt t="21803" x="6169025" y="2640013"/>
          <p14:tracePt t="21804" x="6162675" y="2654300"/>
          <p14:tracePt t="21805" x="6162675" y="2674938"/>
          <p14:tracePt t="21807" x="6162675" y="2689225"/>
          <p14:tracePt t="21807" x="6154738" y="2703513"/>
          <p14:tracePt t="21808" x="6154738" y="2717800"/>
          <p14:tracePt t="21809" x="6154738" y="2732088"/>
          <p14:tracePt t="21810" x="6154738" y="2752725"/>
          <p14:tracePt t="21811" x="6148388" y="2774950"/>
          <p14:tracePt t="21812" x="6148388" y="2789238"/>
          <p14:tracePt t="21813" x="6148388" y="2809875"/>
          <p14:tracePt t="21814" x="6148388" y="2824163"/>
          <p14:tracePt t="21816" x="6148388" y="2838450"/>
          <p14:tracePt t="21816" x="6148388" y="2852738"/>
          <p14:tracePt t="21817" x="6148388" y="2873375"/>
          <p14:tracePt t="21818" x="6148388" y="2887663"/>
          <p14:tracePt t="21819" x="6148388" y="2909888"/>
          <p14:tracePt t="21820" x="6148388" y="2924175"/>
          <p14:tracePt t="21821" x="6148388" y="2944813"/>
          <p14:tracePt t="21822" x="6148388" y="2959100"/>
          <p14:tracePt t="21823" x="6148388" y="2973388"/>
          <p14:tracePt t="21824" x="6148388" y="2995613"/>
          <p14:tracePt t="21825" x="6140450" y="3016250"/>
          <p14:tracePt t="21826" x="6140450" y="3030538"/>
          <p14:tracePt t="21827" x="6140450" y="3044825"/>
          <p14:tracePt t="21828" x="6140450" y="3059113"/>
          <p14:tracePt t="21829" x="6140450" y="3079750"/>
          <p14:tracePt t="21831" x="6140450" y="3101975"/>
          <p14:tracePt t="21831" x="6140450" y="3116263"/>
          <p14:tracePt t="21832" x="6140450" y="3136900"/>
          <p14:tracePt t="21833" x="6140450" y="3159125"/>
          <p14:tracePt t="21834" x="6134100" y="3173413"/>
          <p14:tracePt t="21836" x="6134100" y="3187700"/>
          <p14:tracePt t="21836" x="6134100" y="3208338"/>
          <p14:tracePt t="21837" x="6134100" y="3222625"/>
          <p14:tracePt t="21838" x="6134100" y="3236913"/>
          <p14:tracePt t="21839" x="6134100" y="3251200"/>
          <p14:tracePt t="21840" x="6134100" y="3265488"/>
          <p14:tracePt t="21842" x="6134100" y="3286125"/>
          <p14:tracePt t="21842" x="6134100" y="3308350"/>
          <p14:tracePt t="21843" x="6134100" y="3322638"/>
          <p14:tracePt t="21844" x="6134100" y="3336925"/>
          <p14:tracePt t="21845" x="6126163" y="3351213"/>
          <p14:tracePt t="21846" x="6126163" y="3365500"/>
          <p14:tracePt t="21848" x="6126163" y="3379788"/>
          <p14:tracePt t="21848" x="6126163" y="3400425"/>
          <p14:tracePt t="21849" x="6126163" y="3414713"/>
          <p14:tracePt t="21851" x="6126163" y="3435350"/>
          <p14:tracePt t="21851" x="6126163" y="3449638"/>
          <p14:tracePt t="21852" x="6126163" y="3457575"/>
          <p14:tracePt t="21854" x="6126163" y="3471863"/>
          <p14:tracePt t="21854" x="6126163" y="3492500"/>
          <p14:tracePt t="21855" x="6126163" y="3500438"/>
          <p14:tracePt t="21856" x="6126163" y="3521075"/>
          <p14:tracePt t="21857" x="6126163" y="3535363"/>
          <p14:tracePt t="21858" x="6126163" y="3549650"/>
          <p14:tracePt t="21860" x="6126163" y="3557588"/>
          <p14:tracePt t="21860" x="6126163" y="3571875"/>
          <p14:tracePt t="21861" x="6126163" y="3586163"/>
          <p14:tracePt t="21862" x="6126163" y="3606800"/>
          <p14:tracePt t="21863" x="6126163" y="3614738"/>
          <p14:tracePt t="21864" x="6126163" y="3627438"/>
          <p14:tracePt t="21866" x="6126163" y="3635375"/>
          <p14:tracePt t="21866" x="6126163" y="3649663"/>
          <p14:tracePt t="21867" x="6126163" y="3670300"/>
          <p14:tracePt t="21868" x="6126163" y="3678238"/>
          <p14:tracePt t="21869" x="6126163" y="3684588"/>
          <p14:tracePt t="21870" x="6126163" y="3698875"/>
          <p14:tracePt t="21871" x="6126163" y="3713163"/>
          <p14:tracePt t="21872" x="6126163" y="3727450"/>
          <p14:tracePt t="21873" x="6126163" y="3735388"/>
          <p14:tracePt t="21874" x="6126163" y="3741738"/>
          <p14:tracePt t="21875" x="6126163" y="3756025"/>
          <p14:tracePt t="21876" x="6126163" y="3770313"/>
          <p14:tracePt t="21877" x="6126163" y="3778250"/>
          <p14:tracePt t="21878" x="6126163" y="3792538"/>
          <p14:tracePt t="21879" x="6126163" y="3798888"/>
          <p14:tracePt t="21880" x="6126163" y="3813175"/>
          <p14:tracePt t="21881" x="6126163" y="3819525"/>
          <p14:tracePt t="21882" x="6126163" y="3827463"/>
          <p14:tracePt t="21883" x="6126163" y="3841750"/>
          <p14:tracePt t="21884" x="6126163" y="3856038"/>
          <p14:tracePt t="21886" x="6126163" y="3862388"/>
          <p14:tracePt t="21886" x="6126163" y="3870325"/>
          <p14:tracePt t="21887" x="6126163" y="3884613"/>
          <p14:tracePt t="21888" x="6126163" y="3890963"/>
          <p14:tracePt t="21889" x="6126163" y="3898900"/>
          <p14:tracePt t="21890" x="6126163" y="3905250"/>
          <p14:tracePt t="21892" x="6126163" y="3919538"/>
          <p14:tracePt t="21892" x="6134100" y="3927475"/>
          <p14:tracePt t="21893" x="6134100" y="3933825"/>
          <p14:tracePt t="21894" x="6134100" y="3948113"/>
          <p14:tracePt t="21895" x="6134100" y="3956050"/>
          <p14:tracePt t="21896" x="6134100" y="3962400"/>
          <p14:tracePt t="21897" x="6134100" y="3976688"/>
          <p14:tracePt t="21898" x="6140450" y="3984625"/>
          <p14:tracePt t="21899" x="6140450" y="3990975"/>
          <p14:tracePt t="21901" x="6140450" y="4005263"/>
          <p14:tracePt t="21901" x="6148388" y="4005263"/>
          <p14:tracePt t="21903" x="6148388" y="4019550"/>
          <p14:tracePt t="21903" x="6148388" y="4025900"/>
          <p14:tracePt t="21904" x="6148388" y="4033838"/>
          <p14:tracePt t="21905" x="6154738" y="4040188"/>
          <p14:tracePt t="21906" x="6154738" y="4048125"/>
          <p14:tracePt t="21907" x="6162675" y="4062413"/>
          <p14:tracePt t="21908" x="6162675" y="4068763"/>
          <p14:tracePt t="21909" x="6162675" y="4076700"/>
          <p14:tracePt t="21910" x="6169025" y="4083050"/>
          <p14:tracePt t="21911" x="6169025" y="4090988"/>
          <p14:tracePt t="21913" x="6176963" y="4105275"/>
          <p14:tracePt t="21914" x="6176963" y="4111625"/>
          <p14:tracePt t="21916" x="6183313" y="4125913"/>
          <p14:tracePt t="21916" x="6191250" y="4133850"/>
          <p14:tracePt t="21917" x="6191250" y="4140200"/>
          <p14:tracePt t="21919" x="6191250" y="4148138"/>
          <p14:tracePt t="21919" x="6197600" y="4154488"/>
          <p14:tracePt t="21921" x="6197600" y="4162425"/>
          <p14:tracePt t="21921" x="6197600" y="4168775"/>
          <p14:tracePt t="21922" x="6205538" y="4176713"/>
          <p14:tracePt t="21923" x="6211888" y="4183063"/>
          <p14:tracePt t="21925" x="6211888" y="4191000"/>
          <p14:tracePt t="21925" x="6211888" y="4197350"/>
          <p14:tracePt t="21926" x="6219825" y="4203700"/>
          <p14:tracePt t="21927" x="6219825" y="4211638"/>
          <p14:tracePt t="21928" x="6226175" y="4217988"/>
          <p14:tracePt t="21929" x="6234113" y="4217988"/>
          <p14:tracePt t="21930" x="6234113" y="4232275"/>
          <p14:tracePt t="21932" x="6248400" y="4246563"/>
          <p14:tracePt t="21934" x="6248400" y="4254500"/>
          <p14:tracePt t="21936" x="6254750" y="4260850"/>
          <p14:tracePt t="21936" x="6254750" y="4268788"/>
          <p14:tracePt t="21938" x="6262688" y="4268788"/>
          <p14:tracePt t="21938" x="6269038" y="4275138"/>
          <p14:tracePt t="21939" x="6269038" y="4283075"/>
          <p14:tracePt t="21940" x="6276975" y="4289425"/>
          <p14:tracePt t="21942" x="6283325" y="4297363"/>
          <p14:tracePt t="21944" x="6291263" y="4303713"/>
          <p14:tracePt t="21946" x="6297613" y="4311650"/>
          <p14:tracePt t="21946" x="6297613" y="4318000"/>
          <p14:tracePt t="21948" x="6303963" y="4318000"/>
          <p14:tracePt t="21948" x="6303963" y="4325938"/>
          <p14:tracePt t="21949" x="6311900" y="4325938"/>
          <p14:tracePt t="21950" x="6311900" y="4332288"/>
          <p14:tracePt t="21951" x="6318250" y="4332288"/>
          <p14:tracePt t="21952" x="6326188" y="4340225"/>
          <p14:tracePt t="21954" x="6326188" y="4346575"/>
          <p14:tracePt t="21955" x="6332538" y="4346575"/>
          <p14:tracePt t="21956" x="6340475" y="4354513"/>
          <p14:tracePt t="21958" x="6346825" y="4360863"/>
          <p14:tracePt t="21960" x="6354763" y="4360863"/>
          <p14:tracePt t="21961" x="6361113" y="4368800"/>
          <p14:tracePt t="21963" x="6369050" y="4375150"/>
          <p14:tracePt t="21965" x="6375400" y="4375150"/>
          <p14:tracePt t="21966" x="6383338" y="4381500"/>
          <p14:tracePt t="21968" x="6389688" y="4381500"/>
          <p14:tracePt t="21970" x="6397625" y="4381500"/>
          <p14:tracePt t="21970" x="6403975" y="4389438"/>
          <p14:tracePt t="21972" x="6411913" y="4389438"/>
          <p14:tracePt t="21975" x="6418263" y="4395788"/>
          <p14:tracePt t="21976" x="6432550" y="4403725"/>
          <p14:tracePt t="21978" x="6440488" y="4403725"/>
          <p14:tracePt t="21981" x="6454775" y="4410075"/>
          <p14:tracePt t="21982" x="6461125" y="4410075"/>
          <p14:tracePt t="21984" x="6469063" y="4410075"/>
          <p14:tracePt t="21985" x="6475413" y="4418013"/>
          <p14:tracePt t="21986" x="6483350" y="4418013"/>
          <p14:tracePt t="21987" x="6489700" y="4424363"/>
          <p14:tracePt t="21990" x="6497638" y="4424363"/>
          <p14:tracePt t="21990" x="6503988" y="4424363"/>
          <p14:tracePt t="21991" x="6510338" y="4424363"/>
          <p14:tracePt t="21992" x="6510338" y="4432300"/>
          <p14:tracePt t="21993" x="6524625" y="4432300"/>
          <p14:tracePt t="21995" x="6532563" y="4432300"/>
          <p14:tracePt t="21996" x="6538913" y="4432300"/>
          <p14:tracePt t="21998" x="6553200" y="4438650"/>
          <p14:tracePt t="22000" x="6561138" y="4438650"/>
          <p14:tracePt t="22001" x="6567488" y="4438650"/>
          <p14:tracePt t="22002" x="6575425" y="4446588"/>
          <p14:tracePt t="22003" x="6581775" y="4446588"/>
          <p14:tracePt t="22005" x="6596063" y="4446588"/>
          <p14:tracePt t="22008" x="6604000" y="4446588"/>
          <p14:tracePt t="22008" x="6610350" y="4446588"/>
          <p14:tracePt t="22009" x="6618288" y="4446588"/>
          <p14:tracePt t="22010" x="6624638" y="4446588"/>
          <p14:tracePt t="22011" x="6632575" y="4446588"/>
          <p14:tracePt t="22012" x="6638925" y="4446588"/>
          <p14:tracePt t="22013" x="6646863" y="4446588"/>
          <p14:tracePt t="22016" x="6653213" y="4446588"/>
          <p14:tracePt t="22016" x="6661150" y="4446588"/>
          <p14:tracePt t="22017" x="6667500" y="4446588"/>
          <p14:tracePt t="22019" x="6675438" y="4446588"/>
          <p14:tracePt t="22019" x="6681788" y="4446588"/>
          <p14:tracePt t="22020" x="6689725" y="4446588"/>
          <p14:tracePt t="22021" x="6696075" y="4446588"/>
          <p14:tracePt t="22022" x="6704013" y="4446588"/>
          <p14:tracePt t="22023" x="6710363" y="4446588"/>
          <p14:tracePt t="22025" x="6724650" y="4446588"/>
          <p14:tracePt t="22027" x="6731000" y="4446588"/>
          <p14:tracePt t="22028" x="6745288" y="4446588"/>
          <p14:tracePt t="22031" x="6753225" y="4438650"/>
          <p14:tracePt t="22031" x="6759575" y="4438650"/>
          <p14:tracePt t="22032" x="6767513" y="4438650"/>
          <p14:tracePt t="22033" x="6773863" y="4438650"/>
          <p14:tracePt t="22035" x="6788150" y="4432300"/>
          <p14:tracePt t="22037" x="6802438" y="4424363"/>
          <p14:tracePt t="22040" x="6810375" y="4424363"/>
          <p14:tracePt t="22040" x="6816725" y="4424363"/>
          <p14:tracePt t="22041" x="6816725" y="4418013"/>
          <p14:tracePt t="22042" x="6824663" y="4418013"/>
          <p14:tracePt t="22043" x="6831013" y="4418013"/>
          <p14:tracePt t="22044" x="6838950" y="4418013"/>
          <p14:tracePt t="22045" x="6838950" y="4410075"/>
          <p14:tracePt t="22046" x="6845300" y="4410075"/>
          <p14:tracePt t="22047" x="6853238" y="4410075"/>
          <p14:tracePt t="22048" x="6859588" y="4403725"/>
          <p14:tracePt t="22051" x="6867525" y="4395788"/>
          <p14:tracePt t="22052" x="6873875" y="4395788"/>
          <p14:tracePt t="22053" x="6881813" y="4395788"/>
          <p14:tracePt t="22054" x="6881813" y="4389438"/>
          <p14:tracePt t="22055" x="6888163" y="4389438"/>
          <p14:tracePt t="22057" x="6896100" y="4389438"/>
          <p14:tracePt t="22058" x="6896100" y="4381500"/>
          <p14:tracePt t="22060" x="6902450" y="4381500"/>
          <p14:tracePt t="22060" x="6908800" y="4381500"/>
          <p14:tracePt t="22061" x="6908800" y="4375150"/>
          <p14:tracePt t="22062" x="6916738" y="4375150"/>
          <p14:tracePt t="22063" x="6916738" y="4368800"/>
          <p14:tracePt t="22064" x="6923088" y="4368800"/>
          <p14:tracePt t="22067" x="6931025" y="4368800"/>
          <p14:tracePt t="22068" x="6931025" y="4360863"/>
          <p14:tracePt t="22069" x="6937375" y="4360863"/>
          <p14:tracePt t="22072" x="6945313" y="4360863"/>
          <p14:tracePt t="22072" x="6945313" y="4354513"/>
          <p14:tracePt t="22075" x="6951663" y="4354513"/>
          <p14:tracePt t="22078" x="6951663" y="4346575"/>
          <p14:tracePt t="22078" x="6959600" y="4346575"/>
          <p14:tracePt t="22081" x="6965950" y="4346575"/>
          <p14:tracePt t="22081" x="6965950" y="4340225"/>
          <p14:tracePt t="22084" x="6973888" y="4340225"/>
          <p14:tracePt t="22090" x="6980238" y="4340225"/>
          <p14:tracePt t="22091" x="6980238" y="4332288"/>
          <p14:tracePt t="22098" x="6988175" y="4332288"/>
          <p14:tracePt t="22102" x="6994525" y="4332288"/>
          <p14:tracePt t="22117" x="6994525" y="4325938"/>
          <p14:tracePt t="22178" x="6994525" y="4318000"/>
          <p14:tracePt t="22181" x="7002463" y="4318000"/>
          <p14:tracePt t="22181" x="7002463" y="4311650"/>
          <p14:tracePt t="22187" x="7002463" y="4303713"/>
          <p14:tracePt t="22191" x="7002463" y="4297363"/>
          <p14:tracePt t="22195" x="7002463" y="4289425"/>
          <p14:tracePt t="22198" x="7008813" y="4283075"/>
          <p14:tracePt t="22202" x="7008813" y="4275138"/>
          <p14:tracePt t="22208" x="7008813" y="4268788"/>
          <p14:tracePt t="22213" x="7008813" y="4260850"/>
          <p14:tracePt t="22221" x="7008813" y="4254500"/>
          <p14:tracePt t="22227" x="7008813" y="4246563"/>
          <p14:tracePt t="22330" x="7002463" y="4246563"/>
          <p14:tracePt t="22331" x="7002463" y="4254500"/>
          <p14:tracePt t="22333" x="6994525" y="4254500"/>
          <p14:tracePt t="22335" x="6988175" y="4254500"/>
          <p14:tracePt t="22337" x="6988175" y="4260850"/>
          <p14:tracePt t="22338" x="6980238" y="4260850"/>
          <p14:tracePt t="22341" x="6973888" y="4260850"/>
          <p14:tracePt t="22342" x="6973888" y="4268788"/>
          <p14:tracePt t="22343" x="6965950" y="4268788"/>
          <p14:tracePt t="22345" x="6959600" y="4268788"/>
          <p14:tracePt t="22347" x="6951663" y="4275138"/>
          <p14:tracePt t="22349" x="6945313" y="4275138"/>
          <p14:tracePt t="22352" x="6937375" y="4283075"/>
          <p14:tracePt t="22353" x="6931025" y="4283075"/>
          <p14:tracePt t="22354" x="6923088" y="4289425"/>
          <p14:tracePt t="22356" x="6916738" y="4289425"/>
          <p14:tracePt t="22358" x="6908800" y="4289425"/>
          <p14:tracePt t="22359" x="6902450" y="4297363"/>
          <p14:tracePt t="22361" x="6888163" y="4297363"/>
          <p14:tracePt t="22363" x="6881813" y="4297363"/>
          <p14:tracePt t="22364" x="6873875" y="4303713"/>
          <p14:tracePt t="22366" x="6859588" y="4311650"/>
          <p14:tracePt t="22367" x="6853238" y="4311650"/>
          <p14:tracePt t="22368" x="6845300" y="4311650"/>
          <p14:tracePt t="22369" x="6838950" y="4311650"/>
          <p14:tracePt t="22370" x="6838950" y="4318000"/>
          <p14:tracePt t="22372" x="6824663" y="4318000"/>
          <p14:tracePt t="22372" x="6816725" y="4318000"/>
          <p14:tracePt t="22373" x="6810375" y="4318000"/>
          <p14:tracePt t="22374" x="6802438" y="4318000"/>
          <p14:tracePt t="22375" x="6796088" y="4325938"/>
          <p14:tracePt t="22376" x="6788150" y="4325938"/>
          <p14:tracePt t="22378" x="6773863" y="4332288"/>
          <p14:tracePt t="22378" x="6767513" y="4332288"/>
          <p14:tracePt t="22379" x="6753225" y="4332288"/>
          <p14:tracePt t="22380" x="6745288" y="4332288"/>
          <p14:tracePt t="22381" x="6731000" y="4340225"/>
          <p14:tracePt t="22382" x="6724650" y="4340225"/>
          <p14:tracePt t="22383" x="6716713" y="4346575"/>
          <p14:tracePt t="22384" x="6704013" y="4346575"/>
          <p14:tracePt t="22385" x="6689725" y="4354513"/>
          <p14:tracePt t="22386" x="6681788" y="4354513"/>
          <p14:tracePt t="22387" x="6675438" y="4354513"/>
          <p14:tracePt t="22388" x="6653213" y="4354513"/>
          <p14:tracePt t="22390" x="6646863" y="4360863"/>
          <p14:tracePt t="22390" x="6632575" y="4360863"/>
          <p14:tracePt t="22391" x="6618288" y="4368800"/>
          <p14:tracePt t="22392" x="6604000" y="4368800"/>
          <p14:tracePt t="22393" x="6589713" y="4368800"/>
          <p14:tracePt t="22394" x="6575425" y="4368800"/>
          <p14:tracePt t="22396" x="6567488" y="4375150"/>
          <p14:tracePt t="22396" x="6553200" y="4375150"/>
          <p14:tracePt t="22398" x="6532563" y="4381500"/>
          <p14:tracePt t="22399" x="6518275" y="4381500"/>
          <p14:tracePt t="22399" x="6503988" y="4389438"/>
          <p14:tracePt t="22400" x="6489700" y="4389438"/>
          <p14:tracePt t="22401" x="6483350" y="4389438"/>
          <p14:tracePt t="22402" x="6461125" y="4389438"/>
          <p14:tracePt t="22403" x="6440488" y="4395788"/>
          <p14:tracePt t="22404" x="6426200" y="4395788"/>
          <p14:tracePt t="22405" x="6411913" y="4403725"/>
          <p14:tracePt t="22406" x="6397625" y="4403725"/>
          <p14:tracePt t="22407" x="6383338" y="4403725"/>
          <p14:tracePt t="22408" x="6369050" y="4403725"/>
          <p14:tracePt t="22409" x="6340475" y="4410075"/>
          <p14:tracePt t="22410" x="6326188" y="4418013"/>
          <p14:tracePt t="22411" x="6311900" y="4418013"/>
          <p14:tracePt t="22412" x="6297613" y="4424363"/>
          <p14:tracePt t="22413" x="6283325" y="4424363"/>
          <p14:tracePt t="22414" x="6269038" y="4424363"/>
          <p14:tracePt t="22416" x="6248400" y="4424363"/>
          <p14:tracePt t="22416" x="6226175" y="4432300"/>
          <p14:tracePt t="22417" x="6211888" y="4432300"/>
          <p14:tracePt t="22418" x="6197600" y="4438650"/>
          <p14:tracePt t="22419" x="6183313" y="4446588"/>
          <p14:tracePt t="22420" x="6162675" y="4446588"/>
          <p14:tracePt t="22421" x="6148388" y="4446588"/>
          <p14:tracePt t="22422" x="6126163" y="4452938"/>
          <p14:tracePt t="22423" x="6111875" y="4452938"/>
          <p14:tracePt t="22425" x="6091238" y="4460875"/>
          <p14:tracePt t="22425" x="6076950" y="4460875"/>
          <p14:tracePt t="22426" x="6062663" y="4467225"/>
          <p14:tracePt t="22427" x="6042025" y="4467225"/>
          <p14:tracePt t="22428" x="6027738" y="4467225"/>
          <p14:tracePt t="22429" x="6013450" y="4475163"/>
          <p14:tracePt t="22431" x="5991225" y="4481513"/>
          <p14:tracePt t="22431" x="5976938" y="4481513"/>
          <p14:tracePt t="22432" x="5962650" y="4489450"/>
          <p14:tracePt t="22433" x="5942013" y="4489450"/>
          <p14:tracePt t="22434" x="5927725" y="4489450"/>
          <p14:tracePt t="22435" x="5913438" y="4495800"/>
          <p14:tracePt t="22437" x="5892800" y="4503738"/>
          <p14:tracePt t="22437" x="5870575" y="4503738"/>
          <p14:tracePt t="22438" x="5856288" y="4503738"/>
          <p14:tracePt t="22439" x="5835650" y="4510088"/>
          <p14:tracePt t="22440" x="5821363" y="4510088"/>
          <p14:tracePt t="22441" x="5807075" y="4518025"/>
          <p14:tracePt t="22443" x="5792788" y="4524375"/>
          <p14:tracePt t="22443" x="5770563" y="4524375"/>
          <p14:tracePt t="22444" x="5756275" y="4524375"/>
          <p14:tracePt t="22445" x="5735638" y="4532313"/>
          <p14:tracePt t="22446" x="5721350" y="4538663"/>
          <p14:tracePt t="22447" x="5707063" y="4538663"/>
          <p14:tracePt t="22448" x="5692775" y="4546600"/>
          <p14:tracePt t="22449" x="5678488" y="4546600"/>
          <p14:tracePt t="22451" x="5657850" y="4546600"/>
          <p14:tracePt t="22451" x="5629275" y="4552950"/>
          <p14:tracePt t="22452" x="5614988" y="4560888"/>
          <p14:tracePt t="22453" x="5600700" y="4567238"/>
          <p14:tracePt t="22455" x="5586413" y="4567238"/>
          <p14:tracePt t="22455" x="5572125" y="4567238"/>
          <p14:tracePt t="22456" x="5557838" y="4573588"/>
          <p14:tracePt t="22457" x="5521325" y="4581525"/>
          <p14:tracePt t="22458" x="5507038" y="4581525"/>
          <p14:tracePt t="22459" x="5492750" y="4587875"/>
          <p14:tracePt t="22461" x="5480050" y="4587875"/>
          <p14:tracePt t="22461" x="5457825" y="4587875"/>
          <p14:tracePt t="22462" x="5443538" y="4595813"/>
          <p14:tracePt t="22463" x="5422900" y="4602163"/>
          <p14:tracePt t="22464" x="5400675" y="4602163"/>
          <p14:tracePt t="22465" x="5380038" y="4610100"/>
          <p14:tracePt t="22466" x="5365750" y="4610100"/>
          <p14:tracePt t="22468" x="5343525" y="4616450"/>
          <p14:tracePt t="22468" x="5329238" y="4616450"/>
          <p14:tracePt t="22469" x="5308600" y="4624388"/>
          <p14:tracePt t="22470" x="5286375" y="4630738"/>
          <p14:tracePt t="22471" x="5273675" y="4630738"/>
          <p14:tracePt t="22472" x="5251450" y="4630738"/>
          <p14:tracePt t="22473" x="5237163" y="4638675"/>
          <p14:tracePt t="22474" x="5216525" y="4638675"/>
          <p14:tracePt t="22475" x="5187950" y="4645025"/>
          <p14:tracePt t="22476" x="5173663" y="4652963"/>
          <p14:tracePt t="22478" x="5151438" y="4652963"/>
          <p14:tracePt t="22478" x="5137150" y="4652963"/>
          <p14:tracePt t="22479" x="5116513" y="4659313"/>
          <p14:tracePt t="22480" x="5102225" y="4659313"/>
          <p14:tracePt t="22481" x="5073650" y="4667250"/>
          <p14:tracePt t="22482" x="5059363" y="4673600"/>
          <p14:tracePt t="22484" x="5038725" y="4673600"/>
          <p14:tracePt t="22484" x="5016500" y="4681538"/>
          <p14:tracePt t="22485" x="5002213" y="4681538"/>
          <p14:tracePt t="22486" x="4981575" y="4681538"/>
          <p14:tracePt t="22487" x="4959350" y="4687888"/>
          <p14:tracePt t="22488" x="4945063" y="4687888"/>
          <p14:tracePt t="22489" x="4924425" y="4695825"/>
          <p14:tracePt t="22490" x="4910138" y="4695825"/>
          <p14:tracePt t="22491" x="4887913" y="4702175"/>
          <p14:tracePt t="22492" x="4875213" y="4702175"/>
          <p14:tracePt t="22493" x="4846638" y="4702175"/>
          <p14:tracePt t="22494" x="4832350" y="4702175"/>
          <p14:tracePt t="22496" x="4810125" y="4710113"/>
          <p14:tracePt t="22496" x="4795838" y="4710113"/>
          <p14:tracePt t="22497" x="4781550" y="4716463"/>
          <p14:tracePt t="22498" x="4767263" y="4716463"/>
          <p14:tracePt t="22499" x="4746625" y="4724400"/>
          <p14:tracePt t="22500" x="4732338" y="4724400"/>
          <p14:tracePt t="22502" x="4710113" y="4724400"/>
          <p14:tracePt t="22502" x="4689475" y="4730750"/>
          <p14:tracePt t="22503" x="4675188" y="4730750"/>
          <p14:tracePt t="22504" x="4660900" y="4738688"/>
          <p14:tracePt t="22505" x="4646613" y="4738688"/>
          <p14:tracePt t="22506" x="4625975" y="4745038"/>
          <p14:tracePt t="22508" x="4611688" y="4745038"/>
          <p14:tracePt t="22508" x="4597400" y="4745038"/>
          <p14:tracePt t="22509" x="4575175" y="4752975"/>
          <p14:tracePt t="22510" x="4560888" y="4752975"/>
          <p14:tracePt t="22511" x="4554538" y="4759325"/>
          <p14:tracePt t="22512" x="4532313" y="4759325"/>
          <p14:tracePt t="22513" x="4518025" y="4759325"/>
          <p14:tracePt t="22514" x="4497388" y="4765675"/>
          <p14:tracePt t="22515" x="4483100" y="4765675"/>
          <p14:tracePt t="22516" x="4475163" y="4773613"/>
          <p14:tracePt t="22517" x="4462463" y="4779963"/>
          <p14:tracePt t="22519" x="4448175" y="4779963"/>
          <p14:tracePt t="22519" x="4425950" y="4779963"/>
          <p14:tracePt t="22520" x="4419600" y="4787900"/>
          <p14:tracePt t="22521" x="4405313" y="4787900"/>
          <p14:tracePt t="22522" x="4397375" y="4794250"/>
          <p14:tracePt t="22523" x="4383088" y="4794250"/>
          <p14:tracePt t="22524" x="4368800" y="4794250"/>
          <p14:tracePt t="22525" x="4354513" y="4802188"/>
          <p14:tracePt t="22526" x="4340225" y="4808538"/>
          <p14:tracePt t="22527" x="4333875" y="4808538"/>
          <p14:tracePt t="22528" x="4325938" y="4816475"/>
          <p14:tracePt t="22529" x="4311650" y="4816475"/>
          <p14:tracePt t="22531" x="4297363" y="4822825"/>
          <p14:tracePt t="22531" x="4291013" y="4822825"/>
          <p14:tracePt t="22532" x="4283075" y="4830763"/>
          <p14:tracePt t="22533" x="4268788" y="4830763"/>
          <p14:tracePt t="22534" x="4262438" y="4830763"/>
          <p14:tracePt t="22535" x="4256088" y="4837113"/>
          <p14:tracePt t="22537" x="4233863" y="4845050"/>
          <p14:tracePt t="22538" x="4227513" y="4845050"/>
          <p14:tracePt t="22539" x="4213225" y="4851400"/>
          <p14:tracePt t="22540" x="4205288" y="4851400"/>
          <p14:tracePt t="22541" x="4198938" y="4859338"/>
          <p14:tracePt t="22542" x="4191000" y="4859338"/>
          <p14:tracePt t="22543" x="4184650" y="4859338"/>
          <p14:tracePt t="22544" x="4170363" y="4865688"/>
          <p14:tracePt t="22547" x="4162425" y="4865688"/>
          <p14:tracePt t="22547" x="4148138" y="4873625"/>
          <p14:tracePt t="22549" x="4148138" y="4879975"/>
          <p14:tracePt t="22549" x="4133850" y="4879975"/>
          <p14:tracePt t="22551" x="4127500" y="4887913"/>
          <p14:tracePt t="22552" x="4119563" y="4887913"/>
          <p14:tracePt t="22554" x="4113213" y="4894263"/>
          <p14:tracePt t="22555" x="4098925" y="4894263"/>
          <p14:tracePt t="22555" x="4098925" y="4902200"/>
          <p14:tracePt t="22556" x="4090988" y="4902200"/>
          <p14:tracePt t="22557" x="4084638" y="4902200"/>
          <p14:tracePt t="22558" x="4084638" y="4908550"/>
          <p14:tracePt t="22559" x="4076700" y="4908550"/>
          <p14:tracePt t="22560" x="4070350" y="4916488"/>
          <p14:tracePt t="22561" x="4064000" y="4916488"/>
          <p14:tracePt t="22562" x="4056063" y="4922838"/>
          <p14:tracePt t="22563" x="4049713" y="4922838"/>
          <p14:tracePt t="22565" x="4041775" y="4930775"/>
          <p14:tracePt t="22566" x="4035425" y="4937125"/>
          <p14:tracePt t="22567" x="4027488" y="4937125"/>
          <p14:tracePt t="22570" x="4021138" y="4945063"/>
          <p14:tracePt t="22570" x="4013200" y="4945063"/>
          <p14:tracePt t="22571" x="4006850" y="4945063"/>
          <p14:tracePt t="22572" x="4006850" y="4951413"/>
          <p14:tracePt t="22573" x="3998913" y="4957763"/>
          <p14:tracePt t="22574" x="3992563" y="4957763"/>
          <p14:tracePt t="22575" x="3984625" y="4957763"/>
          <p14:tracePt t="22576" x="3984625" y="4965700"/>
          <p14:tracePt t="22577" x="3978275" y="4965700"/>
          <p14:tracePt t="22578" x="3970338" y="4965700"/>
          <p14:tracePt t="22579" x="3970338" y="4972050"/>
          <p14:tracePt t="22580" x="3963988" y="4972050"/>
          <p14:tracePt t="22581" x="3956050" y="4979988"/>
          <p14:tracePt t="22584" x="3949700" y="4986338"/>
          <p14:tracePt t="22584" x="3941763" y="4986338"/>
          <p14:tracePt t="22585" x="3935413" y="4994275"/>
          <p14:tracePt t="22587" x="3927475" y="4994275"/>
          <p14:tracePt t="22588" x="3927475" y="5000625"/>
          <p14:tracePt t="22590" x="3921125" y="5000625"/>
          <p14:tracePt t="22590" x="3913188" y="5008563"/>
          <p14:tracePt t="22591" x="3906838" y="5014913"/>
          <p14:tracePt t="22593" x="3898900" y="5014913"/>
          <p14:tracePt t="22594" x="3898900" y="5022850"/>
          <p14:tracePt t="22596" x="3892550" y="5022850"/>
          <p14:tracePt t="22596" x="3884613" y="5029200"/>
          <p14:tracePt t="22597" x="3884613" y="5037138"/>
          <p14:tracePt t="22598" x="3878263" y="5037138"/>
          <p14:tracePt t="22599" x="3878263" y="5043488"/>
          <p14:tracePt t="22601" x="3870325" y="5043488"/>
          <p14:tracePt t="22602" x="3863975" y="5051425"/>
          <p14:tracePt t="22603" x="3857625" y="5051425"/>
          <p14:tracePt t="22604" x="3849688" y="5057775"/>
          <p14:tracePt t="22605" x="3849688" y="5065713"/>
          <p14:tracePt t="22607" x="3843338" y="5072063"/>
          <p14:tracePt t="22609" x="3835400" y="5072063"/>
          <p14:tracePt t="22610" x="3829050" y="5080000"/>
          <p14:tracePt t="22612" x="3821113" y="5086350"/>
          <p14:tracePt t="22613" x="3821113" y="5094288"/>
          <p14:tracePt t="22614" x="3814763" y="5094288"/>
          <p14:tracePt t="22615" x="3814763" y="5100638"/>
          <p14:tracePt t="22620" x="3800475" y="5114925"/>
          <p14:tracePt t="22620" x="3792538" y="5114925"/>
          <p14:tracePt t="22621" x="3792538" y="5122863"/>
          <p14:tracePt t="22622" x="3792538" y="5129213"/>
          <p14:tracePt t="22623" x="3786188" y="5129213"/>
          <p14:tracePt t="22625" x="3778250" y="5137150"/>
          <p14:tracePt t="24906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2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Phases of simulation</a:t>
            </a:r>
            <a:endParaRPr/>
          </a:p>
        </p:txBody>
      </p:sp>
      <p:sp>
        <p:nvSpPr>
          <p:cNvPr id="213" name="Google Shape;213;p32"/>
          <p:cNvSpPr txBox="1"/>
          <p:nvPr/>
        </p:nvSpPr>
        <p:spPr>
          <a:xfrm>
            <a:off x="1047600" y="1371150"/>
            <a:ext cx="3524400" cy="32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Phase II: with constraint</a:t>
            </a:r>
            <a:endParaRPr sz="18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Card oscillates and rebounds against the card behind</a:t>
            </a:r>
            <a:endParaRPr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-"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Boundary is set -0.003m in x-direction in the same form as bent card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-2921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-"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Shape of bent card is approximated by fitting a 2nd degree polynomial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id="214" name="Google Shape;214;p32"/>
          <p:cNvPicPr preferRelativeResize="0"/>
          <p:nvPr/>
        </p:nvPicPr>
        <p:blipFill rotWithShape="1">
          <a:blip r:embed="rId5">
            <a:alphaModFix/>
          </a:blip>
          <a:srcRect l="13946" t="6709" r="31298" b="11863"/>
          <a:stretch/>
        </p:blipFill>
        <p:spPr>
          <a:xfrm>
            <a:off x="5399474" y="1430231"/>
            <a:ext cx="3173025" cy="317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B1E215E8-92A2-58C1-423A-EA22F23089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099"/>
    </mc:Choice>
    <mc:Fallback>
      <p:transition spd="slow" advTm="400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777" x="3836988" y="4860925"/>
          <p14:tracePt t="16893" x="3387725" y="5108575"/>
          <p14:tracePt t="16894" x="3408363" y="5100638"/>
          <p14:tracePt t="16895" x="3422650" y="5086350"/>
          <p14:tracePt t="16897" x="3436938" y="5065713"/>
          <p14:tracePt t="16897" x="3457575" y="5051425"/>
          <p14:tracePt t="16898" x="3471863" y="5037138"/>
          <p14:tracePt t="16899" x="3508375" y="5000625"/>
          <p14:tracePt t="16900" x="3522663" y="4979988"/>
          <p14:tracePt t="16901" x="3551238" y="4965700"/>
          <p14:tracePt t="16902" x="3571875" y="4937125"/>
          <p14:tracePt t="16903" x="3600450" y="4916488"/>
          <p14:tracePt t="16904" x="3636963" y="4887913"/>
          <p14:tracePt t="16905" x="3663950" y="4859338"/>
          <p14:tracePt t="16906" x="3692525" y="4830763"/>
          <p14:tracePt t="16907" x="3729038" y="4808538"/>
          <p14:tracePt t="16908" x="3757613" y="4773613"/>
          <p14:tracePt t="16909" x="3786188" y="4745038"/>
          <p14:tracePt t="16910" x="3821113" y="4710113"/>
          <p14:tracePt t="16911" x="3857625" y="4681538"/>
          <p14:tracePt t="16912" x="3913188" y="4638675"/>
          <p14:tracePt t="16913" x="3941763" y="4610100"/>
          <p14:tracePt t="16914" x="3992563" y="4573588"/>
          <p14:tracePt t="16915" x="4021138" y="4538663"/>
          <p14:tracePt t="16916" x="4076700" y="4489450"/>
          <p14:tracePt t="16917" x="4119563" y="4446588"/>
          <p14:tracePt t="16918" x="4162425" y="4410075"/>
          <p14:tracePt t="16919" x="4219575" y="4375150"/>
          <p14:tracePt t="16920" x="4262438" y="4340225"/>
          <p14:tracePt t="16921" x="4311650" y="4289425"/>
          <p14:tracePt t="16922" x="4354513" y="4254500"/>
          <p14:tracePt t="16923" x="4425950" y="4203700"/>
          <p14:tracePt t="16924" x="4483100" y="4154488"/>
          <p14:tracePt t="16925" x="4532313" y="4119563"/>
          <p14:tracePt t="16927" x="4589463" y="4076700"/>
          <p14:tracePt t="16927" x="4640263" y="4025900"/>
          <p14:tracePt t="16928" x="4689475" y="3990975"/>
          <p14:tracePt t="16929" x="4746625" y="3948113"/>
          <p14:tracePt t="16930" x="4818063" y="3890963"/>
          <p14:tracePt t="16931" x="4867275" y="3841750"/>
          <p14:tracePt t="16933" x="4930775" y="3798888"/>
          <p14:tracePt t="16933" x="4981575" y="3756025"/>
          <p14:tracePt t="16934" x="5053013" y="3698875"/>
          <p14:tracePt t="16935" x="5087938" y="3670300"/>
          <p14:tracePt t="16936" x="5165725" y="3614738"/>
          <p14:tracePt t="16937" x="5222875" y="3571875"/>
          <p14:tracePt t="16939" x="5273675" y="3529013"/>
          <p14:tracePt t="16939" x="5329238" y="3486150"/>
          <p14:tracePt t="16940" x="5386388" y="3443288"/>
          <p14:tracePt t="16941" x="5443538" y="3400425"/>
          <p14:tracePt t="16942" x="5514975" y="3351213"/>
          <p14:tracePt t="16943" x="5564188" y="3300413"/>
          <p14:tracePt t="16944" x="5614988" y="3265488"/>
          <p14:tracePt t="16945" x="5672138" y="3222625"/>
          <p14:tracePt t="16946" x="5721350" y="3179763"/>
          <p14:tracePt t="16947" x="5799138" y="3122613"/>
          <p14:tracePt t="16948" x="5856288" y="3087688"/>
          <p14:tracePt t="16950" x="5905500" y="3051175"/>
          <p14:tracePt t="16950" x="5956300" y="3016250"/>
          <p14:tracePt t="16951" x="6013450" y="2973388"/>
          <p14:tracePt t="16952" x="6056313" y="2938463"/>
          <p14:tracePt t="16953" x="6126163" y="2895600"/>
          <p14:tracePt t="16954" x="6176963" y="2852738"/>
          <p14:tracePt t="16956" x="6219825" y="2824163"/>
          <p14:tracePt t="16956" x="6276975" y="2789238"/>
          <p14:tracePt t="16957" x="6326188" y="2760663"/>
          <p14:tracePt t="16958" x="6369050" y="2724150"/>
          <p14:tracePt t="16959" x="6418263" y="2695575"/>
          <p14:tracePt t="16960" x="6483350" y="2646363"/>
          <p14:tracePt t="16961" x="6524625" y="2617788"/>
          <p14:tracePt t="16962" x="6567488" y="2589213"/>
          <p14:tracePt t="16963" x="6610350" y="2560638"/>
          <p14:tracePt t="16964" x="6661150" y="2525713"/>
          <p14:tracePt t="16965" x="6704013" y="2489200"/>
          <p14:tracePt t="16966" x="6745288" y="2462213"/>
          <p14:tracePt t="16967" x="6788150" y="2433638"/>
          <p14:tracePt t="16968" x="6831013" y="2405063"/>
          <p14:tracePt t="16969" x="6867525" y="2382838"/>
          <p14:tracePt t="16970" x="6908800" y="2354263"/>
          <p14:tracePt t="16971" x="6951663" y="2325688"/>
          <p14:tracePt t="16972" x="6994525" y="2290763"/>
          <p14:tracePt t="16974" x="7037388" y="2270125"/>
          <p14:tracePt t="16974" x="7073900" y="2241550"/>
          <p14:tracePt t="16975" x="7108825" y="2212975"/>
          <p14:tracePt t="16976" x="7137400" y="2198688"/>
          <p14:tracePt t="16977" x="7194550" y="2155825"/>
          <p14:tracePt t="16978" x="7223125" y="2133600"/>
          <p14:tracePt t="16980" x="7258050" y="2112963"/>
          <p14:tracePt t="16980" x="7294563" y="2092325"/>
          <p14:tracePt t="16981" x="7329488" y="2063750"/>
          <p14:tracePt t="16982" x="7350125" y="2041525"/>
          <p14:tracePt t="16983" x="7392988" y="2012950"/>
          <p14:tracePt t="16984" x="7429500" y="1998663"/>
          <p14:tracePt t="16986" x="7464425" y="1978025"/>
          <p14:tracePt t="16986" x="7486650" y="1949450"/>
          <p14:tracePt t="16987" x="7521575" y="1927225"/>
          <p14:tracePt t="16988" x="7542213" y="1912938"/>
          <p14:tracePt t="16989" x="7578725" y="1892300"/>
          <p14:tracePt t="16990" x="7613650" y="1871663"/>
          <p14:tracePt t="16991" x="7635875" y="1857375"/>
          <p14:tracePt t="16992" x="7664450" y="1835150"/>
          <p14:tracePt t="16993" x="7685088" y="1814513"/>
          <p14:tracePt t="16994" x="7707313" y="1806575"/>
          <p14:tracePt t="16995" x="7742238" y="1785938"/>
          <p14:tracePt t="16996" x="7770813" y="1763713"/>
          <p14:tracePt t="16998" x="7791450" y="1757363"/>
          <p14:tracePt t="16998" x="7813675" y="1735138"/>
          <p14:tracePt t="16999" x="7834313" y="1720850"/>
          <p14:tracePt t="17000" x="7856538" y="1708150"/>
          <p14:tracePt t="17001" x="7877175" y="1693863"/>
          <p14:tracePt t="17003" x="7905750" y="1679575"/>
          <p14:tracePt t="17003" x="7920038" y="1665288"/>
          <p14:tracePt t="17004" x="7934325" y="1657350"/>
          <p14:tracePt t="17005" x="7954963" y="1643063"/>
          <p14:tracePt t="17006" x="7977188" y="1636713"/>
          <p14:tracePt t="17007" x="7997825" y="1622425"/>
          <p14:tracePt t="17008" x="8012113" y="1614488"/>
          <p14:tracePt t="17009" x="8026400" y="1600200"/>
          <p14:tracePt t="17010" x="8040688" y="1593850"/>
          <p14:tracePt t="17011" x="8054975" y="1585913"/>
          <p14:tracePt t="17012" x="8069263" y="1571625"/>
          <p14:tracePt t="17013" x="8083550" y="1565275"/>
          <p14:tracePt t="17014" x="8097838" y="1557338"/>
          <p14:tracePt t="17015" x="8112125" y="1557338"/>
          <p14:tracePt t="17016" x="8120063" y="1543050"/>
          <p14:tracePt t="17017" x="8132763" y="1536700"/>
          <p14:tracePt t="17018" x="8140700" y="1536700"/>
          <p14:tracePt t="17019" x="8154988" y="1522413"/>
          <p14:tracePt t="17021" x="8169275" y="1522413"/>
          <p14:tracePt t="17021" x="8175625" y="1516063"/>
          <p14:tracePt t="17022" x="8183563" y="1501775"/>
          <p14:tracePt t="17023" x="8189913" y="1501775"/>
          <p14:tracePt t="17024" x="8197850" y="1493838"/>
          <p14:tracePt t="17025" x="8212138" y="1487488"/>
          <p14:tracePt t="17027" x="8218488" y="1479550"/>
          <p14:tracePt t="17028" x="8226425" y="1479550"/>
          <p14:tracePt t="17029" x="8232775" y="1473200"/>
          <p14:tracePt t="17031" x="8240713" y="1465263"/>
          <p14:tracePt t="17033" x="8247063" y="1458913"/>
          <p14:tracePt t="17034" x="8255000" y="1458913"/>
          <p14:tracePt t="17035" x="8255000" y="1450975"/>
          <p14:tracePt t="17037" x="8261350" y="1450975"/>
          <p14:tracePt t="17039" x="8261350" y="1444625"/>
          <p14:tracePt t="17040" x="8269288" y="1444625"/>
          <p14:tracePt t="17042" x="8269288" y="1436688"/>
          <p14:tracePt t="17045" x="8269288" y="1430338"/>
          <p14:tracePt t="17046" x="8275638" y="1430338"/>
          <p14:tracePt t="17082" x="8269288" y="1430338"/>
          <p14:tracePt t="17087" x="8261350" y="1430338"/>
          <p14:tracePt t="17088" x="8261350" y="1436688"/>
          <p14:tracePt t="17092" x="8255000" y="1436688"/>
          <p14:tracePt t="17093" x="8255000" y="1444625"/>
          <p14:tracePt t="17094" x="8247063" y="1444625"/>
          <p14:tracePt t="17099" x="8240713" y="1444625"/>
          <p14:tracePt t="17100" x="8240713" y="1450975"/>
          <p14:tracePt t="17106" x="8232775" y="1450975"/>
          <p14:tracePt t="17109" x="8232775" y="1458913"/>
          <p14:tracePt t="17117" x="8226425" y="1458913"/>
          <p14:tracePt t="17242" x="8218488" y="1458913"/>
          <p14:tracePt t="17253" x="8212138" y="1458913"/>
          <p14:tracePt t="17259" x="8204200" y="1458913"/>
          <p14:tracePt t="17262" x="8197850" y="1458913"/>
          <p14:tracePt t="17264" x="8189913" y="1458913"/>
          <p14:tracePt t="17267" x="8183563" y="1458913"/>
          <p14:tracePt t="17270" x="8175625" y="1458913"/>
          <p14:tracePt t="17272" x="8169275" y="1458913"/>
          <p14:tracePt t="17273" x="8161338" y="1458913"/>
          <p14:tracePt t="17275" x="8154988" y="1458913"/>
          <p14:tracePt t="17277" x="8147050" y="1458913"/>
          <p14:tracePt t="17279" x="8132763" y="1458913"/>
          <p14:tracePt t="17281" x="8126413" y="1458913"/>
          <p14:tracePt t="17282" x="8126413" y="1450975"/>
          <p14:tracePt t="17283" x="8120063" y="1450975"/>
          <p14:tracePt t="17284" x="8112125" y="1450975"/>
          <p14:tracePt t="17285" x="8105775" y="1450975"/>
          <p14:tracePt t="17286" x="8097838" y="1450975"/>
          <p14:tracePt t="17287" x="8091488" y="1450975"/>
          <p14:tracePt t="17288" x="8083550" y="1450975"/>
          <p14:tracePt t="17289" x="8077200" y="1450975"/>
          <p14:tracePt t="17291" x="8062913" y="1450975"/>
          <p14:tracePt t="17292" x="8054975" y="1450975"/>
          <p14:tracePt t="17293" x="8048625" y="1450975"/>
          <p14:tracePt t="17294" x="8040688" y="1450975"/>
          <p14:tracePt t="17295" x="8034338" y="1450975"/>
          <p14:tracePt t="17296" x="8026400" y="1450975"/>
          <p14:tracePt t="17297" x="8020050" y="1450975"/>
          <p14:tracePt t="17298" x="8005763" y="1450975"/>
          <p14:tracePt t="17299" x="7997825" y="1450975"/>
          <p14:tracePt t="17300" x="7991475" y="1450975"/>
          <p14:tracePt t="17301" x="7977188" y="1450975"/>
          <p14:tracePt t="17302" x="7969250" y="1444625"/>
          <p14:tracePt t="17303" x="7962900" y="1444625"/>
          <p14:tracePt t="17304" x="7948613" y="1444625"/>
          <p14:tracePt t="17305" x="7940675" y="1444625"/>
          <p14:tracePt t="17306" x="7934325" y="1444625"/>
          <p14:tracePt t="17307" x="7920038" y="1444625"/>
          <p14:tracePt t="17308" x="7905750" y="1444625"/>
          <p14:tracePt t="17309" x="7891463" y="1444625"/>
          <p14:tracePt t="17310" x="7885113" y="1444625"/>
          <p14:tracePt t="17311" x="7877175" y="1436688"/>
          <p14:tracePt t="17312" x="7862888" y="1436688"/>
          <p14:tracePt t="17313" x="7848600" y="1436688"/>
          <p14:tracePt t="17315" x="7834313" y="1436688"/>
          <p14:tracePt t="17315" x="7827963" y="1436688"/>
          <p14:tracePt t="17316" x="7820025" y="1436688"/>
          <p14:tracePt t="17317" x="7799388" y="1436688"/>
          <p14:tracePt t="17318" x="7791450" y="1436688"/>
          <p14:tracePt t="17319" x="7777163" y="1436688"/>
          <p14:tracePt t="17320" x="7770813" y="1436688"/>
          <p14:tracePt t="17321" x="7748588" y="1436688"/>
          <p14:tracePt t="17322" x="7734300" y="1436688"/>
          <p14:tracePt t="17323" x="7721600" y="1436688"/>
          <p14:tracePt t="17324" x="7713663" y="1430338"/>
          <p14:tracePt t="17325" x="7699375" y="1430338"/>
          <p14:tracePt t="17326" x="7685088" y="1430338"/>
          <p14:tracePt t="17327" x="7670800" y="1430338"/>
          <p14:tracePt t="17328" x="7650163" y="1430338"/>
          <p14:tracePt t="17329" x="7635875" y="1422400"/>
          <p14:tracePt t="17330" x="7621588" y="1422400"/>
          <p14:tracePt t="17331" x="7613650" y="1422400"/>
          <p14:tracePt t="17332" x="7599363" y="1422400"/>
          <p14:tracePt t="17333" x="7578725" y="1416050"/>
          <p14:tracePt t="17334" x="7556500" y="1416050"/>
          <p14:tracePt t="17335" x="7542213" y="1416050"/>
          <p14:tracePt t="17336" x="7535863" y="1416050"/>
          <p14:tracePt t="17337" x="7521575" y="1416050"/>
          <p14:tracePt t="17338" x="7507288" y="1416050"/>
          <p14:tracePt t="17339" x="7486650" y="1416050"/>
          <p14:tracePt t="17340" x="7472363" y="1416050"/>
          <p14:tracePt t="17341" x="7450138" y="1416050"/>
          <p14:tracePt t="17342" x="7435850" y="1408113"/>
          <p14:tracePt t="17343" x="7421563" y="1408113"/>
          <p14:tracePt t="17344" x="7407275" y="1408113"/>
          <p14:tracePt t="17345" x="7392988" y="1401763"/>
          <p14:tracePt t="17346" x="7378700" y="1401763"/>
          <p14:tracePt t="17347" x="7358063" y="1401763"/>
          <p14:tracePt t="17348" x="7343775" y="1401763"/>
          <p14:tracePt t="17349" x="7329488" y="1401763"/>
          <p14:tracePt t="17350" x="7315200" y="1393825"/>
          <p14:tracePt t="17351" x="7294563" y="1393825"/>
          <p14:tracePt t="17352" x="7280275" y="1393825"/>
          <p14:tracePt t="17353" x="7265988" y="1393825"/>
          <p14:tracePt t="17354" x="7251700" y="1393825"/>
          <p14:tracePt t="17355" x="7237413" y="1393825"/>
          <p14:tracePt t="17356" x="7223125" y="1393825"/>
          <p14:tracePt t="17357" x="7200900" y="1393825"/>
          <p14:tracePt t="17358" x="7186613" y="1387475"/>
          <p14:tracePt t="17359" x="7172325" y="1387475"/>
          <p14:tracePt t="17360" x="7158038" y="1387475"/>
          <p14:tracePt t="17361" x="7143750" y="1387475"/>
          <p14:tracePt t="17362" x="7129463" y="1387475"/>
          <p14:tracePt t="17363" x="7108825" y="1387475"/>
          <p14:tracePt t="17364" x="7094538" y="1379538"/>
          <p14:tracePt t="17365" x="7088188" y="1379538"/>
          <p14:tracePt t="17366" x="7073900" y="1379538"/>
          <p14:tracePt t="17367" x="7059613" y="1379538"/>
          <p14:tracePt t="17368" x="7037388" y="1379538"/>
          <p14:tracePt t="17369" x="7023100" y="1379538"/>
          <p14:tracePt t="17370" x="7008813" y="1379538"/>
          <p14:tracePt t="17371" x="6994525" y="1379538"/>
          <p14:tracePt t="17372" x="6980238" y="1379538"/>
          <p14:tracePt t="17374" x="6965950" y="1379538"/>
          <p14:tracePt t="17374" x="6951663" y="1379538"/>
          <p14:tracePt t="17375" x="6931025" y="1379538"/>
          <p14:tracePt t="17376" x="6923088" y="1379538"/>
          <p14:tracePt t="17377" x="6908800" y="1379538"/>
          <p14:tracePt t="17378" x="6896100" y="1379538"/>
          <p14:tracePt t="17379" x="6881813" y="1373188"/>
          <p14:tracePt t="17380" x="6859588" y="1373188"/>
          <p14:tracePt t="17381" x="6845300" y="1373188"/>
          <p14:tracePt t="17382" x="6831013" y="1373188"/>
          <p14:tracePt t="17383" x="6816725" y="1373188"/>
          <p14:tracePt t="17384" x="6810375" y="1373188"/>
          <p14:tracePt t="17385" x="6796088" y="1373188"/>
          <p14:tracePt t="17386" x="6781800" y="1373188"/>
          <p14:tracePt t="17387" x="6759575" y="1365250"/>
          <p14:tracePt t="17388" x="6745288" y="1365250"/>
          <p14:tracePt t="17389" x="6731000" y="1365250"/>
          <p14:tracePt t="17390" x="6716713" y="1365250"/>
          <p14:tracePt t="17391" x="6710363" y="1365250"/>
          <p14:tracePt t="17392" x="6696075" y="1365250"/>
          <p14:tracePt t="17393" x="6667500" y="1358900"/>
          <p14:tracePt t="17394" x="6661150" y="1358900"/>
          <p14:tracePt t="17395" x="6646863" y="1358900"/>
          <p14:tracePt t="17396" x="6632575" y="1358900"/>
          <p14:tracePt t="17397" x="6624638" y="1358900"/>
          <p14:tracePt t="17398" x="6604000" y="1358900"/>
          <p14:tracePt t="17399" x="6581775" y="1358900"/>
          <p14:tracePt t="17400" x="6575425" y="1358900"/>
          <p14:tracePt t="17401" x="6561138" y="1358900"/>
          <p14:tracePt t="17402" x="6546850" y="1358900"/>
          <p14:tracePt t="17403" x="6538913" y="1358900"/>
          <p14:tracePt t="17404" x="6518275" y="1358900"/>
          <p14:tracePt t="17405" x="6503988" y="1358900"/>
          <p14:tracePt t="17406" x="6489700" y="1358900"/>
          <p14:tracePt t="17407" x="6475413" y="1358900"/>
          <p14:tracePt t="17408" x="6469063" y="1350963"/>
          <p14:tracePt t="17409" x="6454775" y="1350963"/>
          <p14:tracePt t="17410" x="6432550" y="1350963"/>
          <p14:tracePt t="17411" x="6418263" y="1350963"/>
          <p14:tracePt t="17412" x="6403975" y="1350963"/>
          <p14:tracePt t="17413" x="6397625" y="1350963"/>
          <p14:tracePt t="17414" x="6383338" y="1350963"/>
          <p14:tracePt t="17415" x="6369050" y="1350963"/>
          <p14:tracePt t="17416" x="6354763" y="1350963"/>
          <p14:tracePt t="17417" x="6340475" y="1350963"/>
          <p14:tracePt t="17418" x="6332538" y="1350963"/>
          <p14:tracePt t="17419" x="6318250" y="1344613"/>
          <p14:tracePt t="17421" x="6303963" y="1344613"/>
          <p14:tracePt t="17421" x="6291263" y="1344613"/>
          <p14:tracePt t="17422" x="6283325" y="1344613"/>
          <p14:tracePt t="17423" x="6269038" y="1344613"/>
          <p14:tracePt t="17424" x="6262688" y="1344613"/>
          <p14:tracePt t="17425" x="6240463" y="1344613"/>
          <p14:tracePt t="17427" x="6234113" y="1344613"/>
          <p14:tracePt t="17427" x="6226175" y="1344613"/>
          <p14:tracePt t="17428" x="6211888" y="1344613"/>
          <p14:tracePt t="17429" x="6197600" y="1344613"/>
          <p14:tracePt t="17430" x="6183313" y="1344613"/>
          <p14:tracePt t="17431" x="6176963" y="1344613"/>
          <p14:tracePt t="17432" x="6169025" y="1344613"/>
          <p14:tracePt t="17433" x="6162675" y="1344613"/>
          <p14:tracePt t="17434" x="6148388" y="1344613"/>
          <p14:tracePt t="17435" x="6140450" y="1344613"/>
          <p14:tracePt t="17436" x="6134100" y="1344613"/>
          <p14:tracePt t="17437" x="6119813" y="1344613"/>
          <p14:tracePt t="17438" x="6111875" y="1344613"/>
          <p14:tracePt t="17439" x="6105525" y="1344613"/>
          <p14:tracePt t="17440" x="6097588" y="1344613"/>
          <p14:tracePt t="17441" x="6084888" y="1344613"/>
          <p14:tracePt t="17442" x="6076950" y="1344613"/>
          <p14:tracePt t="17443" x="6070600" y="1344613"/>
          <p14:tracePt t="17444" x="6062663" y="1344613"/>
          <p14:tracePt t="17445" x="6056313" y="1344613"/>
          <p14:tracePt t="17446" x="6048375" y="1344613"/>
          <p14:tracePt t="17447" x="6034088" y="1344613"/>
          <p14:tracePt t="17449" x="6027738" y="1344613"/>
          <p14:tracePt t="17450" x="6019800" y="1344613"/>
          <p14:tracePt t="17451" x="6013450" y="1344613"/>
          <p14:tracePt t="17452" x="6005513" y="1344613"/>
          <p14:tracePt t="17453" x="5999163" y="1344613"/>
          <p14:tracePt t="17454" x="5991225" y="1344613"/>
          <p14:tracePt t="17455" x="5984875" y="1344613"/>
          <p14:tracePt t="17457" x="5970588" y="1344613"/>
          <p14:tracePt t="17459" x="5962650" y="1344613"/>
          <p14:tracePt t="17460" x="5956300" y="1344613"/>
          <p14:tracePt t="17462" x="5942013" y="1344613"/>
          <p14:tracePt t="17464" x="5934075" y="1344613"/>
          <p14:tracePt t="17465" x="5927725" y="1344613"/>
          <p14:tracePt t="17466" x="5919788" y="1344613"/>
          <p14:tracePt t="17468" x="5913438" y="1344613"/>
          <p14:tracePt t="17470" x="5905500" y="1344613"/>
          <p14:tracePt t="17471" x="5899150" y="1344613"/>
          <p14:tracePt t="17472" x="5892800" y="1344613"/>
          <p14:tracePt t="17474" x="5884863" y="1344613"/>
          <p14:tracePt t="17475" x="5884863" y="1350963"/>
          <p14:tracePt t="17476" x="5878513" y="1350963"/>
          <p14:tracePt t="17477" x="5870575" y="1350963"/>
          <p14:tracePt t="17480" x="5864225" y="1350963"/>
          <p14:tracePt t="17481" x="5856288" y="1350963"/>
          <p14:tracePt t="17484" x="5849938" y="1350963"/>
          <p14:tracePt t="17485" x="5842000" y="1350963"/>
          <p14:tracePt t="17488" x="5835650" y="1350963"/>
          <p14:tracePt t="17491" x="5827713" y="1350963"/>
          <p14:tracePt t="17492" x="5827713" y="1358900"/>
          <p14:tracePt t="17495" x="5821363" y="1358900"/>
          <p14:tracePt t="17500" x="5813425" y="1365250"/>
          <p14:tracePt t="17504" x="5807075" y="1365250"/>
          <p14:tracePt t="17553" x="5813425" y="1365250"/>
          <p14:tracePt t="17557" x="5821363" y="1365250"/>
          <p14:tracePt t="17561" x="5827713" y="1365250"/>
          <p14:tracePt t="17564" x="5835650" y="1365250"/>
          <p14:tracePt t="17566" x="5842000" y="1365250"/>
          <p14:tracePt t="17567" x="5849938" y="1365250"/>
          <p14:tracePt t="17568" x="5849938" y="1373188"/>
          <p14:tracePt t="17569" x="5856288" y="1373188"/>
          <p14:tracePt t="17571" x="5864225" y="1373188"/>
          <p14:tracePt t="17573" x="5878513" y="1373188"/>
          <p14:tracePt t="17575" x="5884863" y="1373188"/>
          <p14:tracePt t="17576" x="5892800" y="1373188"/>
          <p14:tracePt t="17577" x="5899150" y="1373188"/>
          <p14:tracePt t="17578" x="5905500" y="1373188"/>
          <p14:tracePt t="17580" x="5913438" y="1373188"/>
          <p14:tracePt t="17580" x="5919788" y="1373188"/>
          <p14:tracePt t="17581" x="5934075" y="1373188"/>
          <p14:tracePt t="17582" x="5942013" y="1373188"/>
          <p14:tracePt t="17583" x="5948363" y="1373188"/>
          <p14:tracePt t="17584" x="5956300" y="1373188"/>
          <p14:tracePt t="17585" x="5962650" y="1373188"/>
          <p14:tracePt t="17586" x="5976938" y="1373188"/>
          <p14:tracePt t="17587" x="5984875" y="1373188"/>
          <p14:tracePt t="17588" x="6005513" y="1373188"/>
          <p14:tracePt t="17589" x="6013450" y="1373188"/>
          <p14:tracePt t="17590" x="6019800" y="1373188"/>
          <p14:tracePt t="17591" x="6034088" y="1373188"/>
          <p14:tracePt t="17592" x="6056313" y="1379538"/>
          <p14:tracePt t="17593" x="6062663" y="1379538"/>
          <p14:tracePt t="17594" x="6076950" y="1379538"/>
          <p14:tracePt t="17595" x="6091238" y="1379538"/>
          <p14:tracePt t="17596" x="6105525" y="1379538"/>
          <p14:tracePt t="17597" x="6111875" y="1379538"/>
          <p14:tracePt t="17598" x="6134100" y="1379538"/>
          <p14:tracePt t="17599" x="6154738" y="1379538"/>
          <p14:tracePt t="17600" x="6169025" y="1379538"/>
          <p14:tracePt t="17601" x="6183313" y="1387475"/>
          <p14:tracePt t="17602" x="6197600" y="1387475"/>
          <p14:tracePt t="17603" x="6219825" y="1387475"/>
          <p14:tracePt t="17604" x="6240463" y="1387475"/>
          <p14:tracePt t="17605" x="6254750" y="1387475"/>
          <p14:tracePt t="17606" x="6269038" y="1387475"/>
          <p14:tracePt t="17607" x="6291263" y="1387475"/>
          <p14:tracePt t="17608" x="6303963" y="1387475"/>
          <p14:tracePt t="17609" x="6326188" y="1387475"/>
          <p14:tracePt t="17610" x="6361113" y="1393825"/>
          <p14:tracePt t="17611" x="6375400" y="1393825"/>
          <p14:tracePt t="17612" x="6397625" y="1393825"/>
          <p14:tracePt t="17613" x="6418263" y="1393825"/>
          <p14:tracePt t="17614" x="6440488" y="1393825"/>
          <p14:tracePt t="17615" x="6461125" y="1393825"/>
          <p14:tracePt t="17616" x="6489700" y="1393825"/>
          <p14:tracePt t="17617" x="6510338" y="1393825"/>
          <p14:tracePt t="17618" x="6532563" y="1393825"/>
          <p14:tracePt t="17619" x="6561138" y="1401763"/>
          <p14:tracePt t="17620" x="6581775" y="1401763"/>
          <p14:tracePt t="17621" x="6604000" y="1401763"/>
          <p14:tracePt t="17622" x="6632575" y="1401763"/>
          <p14:tracePt t="17623" x="6661150" y="1401763"/>
          <p14:tracePt t="17624" x="6681788" y="1401763"/>
          <p14:tracePt t="17625" x="6710363" y="1401763"/>
          <p14:tracePt t="17627" x="6731000" y="1401763"/>
          <p14:tracePt t="17627" x="6759575" y="1401763"/>
          <p14:tracePt t="17628" x="6781800" y="1401763"/>
          <p14:tracePt t="17629" x="6816725" y="1401763"/>
          <p14:tracePt t="17630" x="6845300" y="1401763"/>
          <p14:tracePt t="17631" x="6867525" y="1401763"/>
          <p14:tracePt t="17633" x="6896100" y="1401763"/>
          <p14:tracePt t="17633" x="6923088" y="1401763"/>
          <p14:tracePt t="17634" x="6965950" y="1401763"/>
          <p14:tracePt t="17635" x="6988175" y="1401763"/>
          <p14:tracePt t="17636" x="7016750" y="1401763"/>
          <p14:tracePt t="17637" x="7045325" y="1401763"/>
          <p14:tracePt t="17638" x="7073900" y="1401763"/>
          <p14:tracePt t="17639" x="7102475" y="1401763"/>
          <p14:tracePt t="17640" x="7129463" y="1401763"/>
          <p14:tracePt t="17641" x="7172325" y="1401763"/>
          <p14:tracePt t="17642" x="7194550" y="1401763"/>
          <p14:tracePt t="17643" x="7223125" y="1401763"/>
          <p14:tracePt t="17644" x="7251700" y="1401763"/>
          <p14:tracePt t="17645" x="7280275" y="1401763"/>
          <p14:tracePt t="17646" x="7308850" y="1401763"/>
          <p14:tracePt t="17647" x="7343775" y="1401763"/>
          <p14:tracePt t="17648" x="7372350" y="1401763"/>
          <p14:tracePt t="17649" x="7392988" y="1401763"/>
          <p14:tracePt t="17650" x="7421563" y="1401763"/>
          <p14:tracePt t="17651" x="7458075" y="1401763"/>
          <p14:tracePt t="17652" x="7486650" y="1401763"/>
          <p14:tracePt t="17653" x="7521575" y="1401763"/>
          <p14:tracePt t="17654" x="7542213" y="1401763"/>
          <p14:tracePt t="17655" x="7570788" y="1401763"/>
          <p14:tracePt t="17656" x="7599363" y="1401763"/>
          <p14:tracePt t="17657" x="7621588" y="1401763"/>
          <p14:tracePt t="17658" x="7650163" y="1401763"/>
          <p14:tracePt t="17659" x="7693025" y="1401763"/>
          <p14:tracePt t="17660" x="7721600" y="1401763"/>
          <p14:tracePt t="17661" x="7742238" y="1401763"/>
          <p14:tracePt t="17662" x="7770813" y="1401763"/>
          <p14:tracePt t="17663" x="7791450" y="1401763"/>
          <p14:tracePt t="17664" x="7820025" y="1401763"/>
          <p14:tracePt t="17665" x="7848600" y="1401763"/>
          <p14:tracePt t="17666" x="7877175" y="1401763"/>
          <p14:tracePt t="17667" x="7899400" y="1401763"/>
          <p14:tracePt t="17668" x="7920038" y="1401763"/>
          <p14:tracePt t="17669" x="7940675" y="1401763"/>
          <p14:tracePt t="17670" x="7969250" y="1401763"/>
          <p14:tracePt t="17671" x="7997825" y="1401763"/>
          <p14:tracePt t="17672" x="8020050" y="1401763"/>
          <p14:tracePt t="17673" x="8040688" y="1393825"/>
          <p14:tracePt t="17674" x="8062913" y="1393825"/>
          <p14:tracePt t="17675" x="8083550" y="1393825"/>
          <p14:tracePt t="17676" x="8105775" y="1393825"/>
          <p14:tracePt t="17677" x="8132763" y="1387475"/>
          <p14:tracePt t="17678" x="8147050" y="1387475"/>
          <p14:tracePt t="17679" x="8169275" y="1387475"/>
          <p14:tracePt t="17680" x="8189913" y="1387475"/>
          <p14:tracePt t="17681" x="8212138" y="1387475"/>
          <p14:tracePt t="17682" x="8226425" y="1387475"/>
          <p14:tracePt t="17683" x="8255000" y="1387475"/>
          <p14:tracePt t="17684" x="8269288" y="1387475"/>
          <p14:tracePt t="17686" x="8283575" y="1387475"/>
          <p14:tracePt t="17686" x="8304213" y="1379538"/>
          <p14:tracePt t="17687" x="8318500" y="1379538"/>
          <p14:tracePt t="17688" x="8332788" y="1379538"/>
          <p14:tracePt t="17689" x="8353425" y="1373188"/>
          <p14:tracePt t="17690" x="8367713" y="1373188"/>
          <p14:tracePt t="17691" x="8382000" y="1373188"/>
          <p14:tracePt t="17692" x="8396288" y="1373188"/>
          <p14:tracePt t="17693" x="8410575" y="1365250"/>
          <p14:tracePt t="17694" x="8418513" y="1365250"/>
          <p14:tracePt t="17695" x="8439150" y="1365250"/>
          <p14:tracePt t="17696" x="8453438" y="1365250"/>
          <p14:tracePt t="17697" x="8461375" y="1365250"/>
          <p14:tracePt t="17698" x="8475663" y="1365250"/>
          <p14:tracePt t="17699" x="8489950" y="1358900"/>
          <p14:tracePt t="17700" x="8496300" y="1358900"/>
          <p14:tracePt t="17701" x="8504238" y="1358900"/>
          <p14:tracePt t="17702" x="8518525" y="1350963"/>
          <p14:tracePt t="17703" x="8524875" y="1350963"/>
          <p14:tracePt t="17704" x="8532813" y="1350963"/>
          <p14:tracePt t="17705" x="8539163" y="1350963"/>
          <p14:tracePt t="17706" x="8553450" y="1350963"/>
          <p14:tracePt t="17707" x="8559800" y="1350963"/>
          <p14:tracePt t="17708" x="8567738" y="1350963"/>
          <p14:tracePt t="17709" x="8574088" y="1344613"/>
          <p14:tracePt t="17711" x="8582025" y="1344613"/>
          <p14:tracePt t="17712" x="8588375" y="1344613"/>
          <p14:tracePt t="17713" x="8596313" y="1344613"/>
          <p14:tracePt t="17715" x="8602663" y="1336675"/>
          <p14:tracePt t="17717" x="8610600" y="1336675"/>
          <p14:tracePt t="17718" x="8616950" y="1336675"/>
          <p14:tracePt t="17721" x="8624888" y="1336675"/>
          <p14:tracePt t="17727" x="8631238" y="1336675"/>
          <p14:tracePt t="17757" x="8624888" y="1336675"/>
          <p14:tracePt t="17761" x="8616950" y="1336675"/>
          <p14:tracePt t="17762" x="8610600" y="1336675"/>
          <p14:tracePt t="17765" x="8602663" y="1336675"/>
          <p14:tracePt t="17767" x="8596313" y="1336675"/>
          <p14:tracePt t="17769" x="8588375" y="1336675"/>
          <p14:tracePt t="17770" x="8582025" y="1336675"/>
          <p14:tracePt t="17772" x="8574088" y="1336675"/>
          <p14:tracePt t="17774" x="8567738" y="1336675"/>
          <p14:tracePt t="17775" x="8559800" y="1336675"/>
          <p14:tracePt t="17776" x="8553450" y="1336675"/>
          <p14:tracePt t="17777" x="8545513" y="1336675"/>
          <p14:tracePt t="17779" x="8532813" y="1336675"/>
          <p14:tracePt t="17781" x="8524875" y="1336675"/>
          <p14:tracePt t="17782" x="8510588" y="1336675"/>
          <p14:tracePt t="17784" x="8504238" y="1336675"/>
          <p14:tracePt t="17785" x="8489950" y="1336675"/>
          <p14:tracePt t="17786" x="8482013" y="1336675"/>
          <p14:tracePt t="17787" x="8475663" y="1336675"/>
          <p14:tracePt t="17788" x="8461375" y="1336675"/>
          <p14:tracePt t="17789" x="8453438" y="1336675"/>
          <p14:tracePt t="17790" x="8447088" y="1336675"/>
          <p14:tracePt t="17792" x="8439150" y="1336675"/>
          <p14:tracePt t="17792" x="8424863" y="1336675"/>
          <p14:tracePt t="17793" x="8410575" y="1336675"/>
          <p14:tracePt t="17794" x="8404225" y="1336675"/>
          <p14:tracePt t="17795" x="8396288" y="1336675"/>
          <p14:tracePt t="17796" x="8382000" y="1336675"/>
          <p14:tracePt t="17798" x="8367713" y="1336675"/>
          <p14:tracePt t="17798" x="8353425" y="1336675"/>
          <p14:tracePt t="17799" x="8347075" y="1336675"/>
          <p14:tracePt t="17800" x="8332788" y="1336675"/>
          <p14:tracePt t="17801" x="8318500" y="1336675"/>
          <p14:tracePt t="17802" x="8304213" y="1336675"/>
          <p14:tracePt t="17803" x="8297863" y="1336675"/>
          <p14:tracePt t="17804" x="8283575" y="1336675"/>
          <p14:tracePt t="17805" x="8269288" y="1336675"/>
          <p14:tracePt t="17806" x="8255000" y="1336675"/>
          <p14:tracePt t="17807" x="8232775" y="1336675"/>
          <p14:tracePt t="17808" x="8218488" y="1336675"/>
          <p14:tracePt t="17809" x="8204200" y="1336675"/>
          <p14:tracePt t="17810" x="8189913" y="1336675"/>
          <p14:tracePt t="17811" x="8169275" y="1336675"/>
          <p14:tracePt t="17812" x="8154988" y="1336675"/>
          <p14:tracePt t="17813" x="8132763" y="1336675"/>
          <p14:tracePt t="17814" x="8120063" y="1336675"/>
          <p14:tracePt t="17815" x="8105775" y="1336675"/>
          <p14:tracePt t="17816" x="8077200" y="1336675"/>
          <p14:tracePt t="17817" x="8054975" y="1336675"/>
          <p14:tracePt t="17818" x="8034338" y="1336675"/>
          <p14:tracePt t="17819" x="8012113" y="1336675"/>
          <p14:tracePt t="17820" x="7997825" y="1344613"/>
          <p14:tracePt t="17821" x="7977188" y="1344613"/>
          <p14:tracePt t="17822" x="7954963" y="1344613"/>
          <p14:tracePt t="17823" x="7926388" y="1344613"/>
          <p14:tracePt t="17824" x="7899400" y="1344613"/>
          <p14:tracePt t="17825" x="7877175" y="1344613"/>
          <p14:tracePt t="17826" x="7856538" y="1344613"/>
          <p14:tracePt t="17827" x="7834313" y="1344613"/>
          <p14:tracePt t="17828" x="7805738" y="1344613"/>
          <p14:tracePt t="17829" x="7777163" y="1344613"/>
          <p14:tracePt t="17830" x="7748588" y="1344613"/>
          <p14:tracePt t="17831" x="7727950" y="1344613"/>
          <p14:tracePt t="17832" x="7699375" y="1344613"/>
          <p14:tracePt t="17833" x="7670800" y="1344613"/>
          <p14:tracePt t="17834" x="7642225" y="1344613"/>
          <p14:tracePt t="17835" x="7599363" y="1344613"/>
          <p14:tracePt t="17836" x="7570788" y="1344613"/>
          <p14:tracePt t="17837" x="7542213" y="1344613"/>
          <p14:tracePt t="17838" x="7515225" y="1344613"/>
          <p14:tracePt t="17839" x="7486650" y="1344613"/>
          <p14:tracePt t="17840" x="7458075" y="1344613"/>
          <p14:tracePt t="17841" x="7407275" y="1344613"/>
          <p14:tracePt t="17842" x="7378700" y="1350963"/>
          <p14:tracePt t="17843" x="7335838" y="1350963"/>
          <p14:tracePt t="17844" x="7308850" y="1350963"/>
          <p14:tracePt t="17845" x="7272338" y="1350963"/>
          <p14:tracePt t="17846" x="7243763" y="1350963"/>
          <p14:tracePt t="17847" x="7194550" y="1350963"/>
          <p14:tracePt t="17848" x="7151688" y="1350963"/>
          <p14:tracePt t="17849" x="7115175" y="1350963"/>
          <p14:tracePt t="17851" x="7088188" y="1350963"/>
          <p14:tracePt t="17851" x="7045325" y="1350963"/>
          <p14:tracePt t="17852" x="7008813" y="1350963"/>
          <p14:tracePt t="17853" x="6959600" y="1350963"/>
          <p14:tracePt t="17854" x="6923088" y="1350963"/>
          <p14:tracePt t="17855" x="6881813" y="1350963"/>
          <p14:tracePt t="17856" x="6845300" y="1350963"/>
          <p14:tracePt t="17857" x="6810375" y="1350963"/>
          <p14:tracePt t="17858" x="6767513" y="1350963"/>
          <p14:tracePt t="17859" x="6716713" y="1350963"/>
          <p14:tracePt t="17860" x="6681788" y="1350963"/>
          <p14:tracePt t="17861" x="6646863" y="1350963"/>
          <p14:tracePt t="17862" x="6604000" y="1350963"/>
          <p14:tracePt t="17863" x="6567488" y="1350963"/>
          <p14:tracePt t="17864" x="6524625" y="1350963"/>
          <p14:tracePt t="17865" x="6469063" y="1350963"/>
          <p14:tracePt t="17866" x="6432550" y="1350963"/>
          <p14:tracePt t="17867" x="6389688" y="1350963"/>
          <p14:tracePt t="17868" x="6354763" y="1350963"/>
          <p14:tracePt t="17869" x="6326188" y="1350963"/>
          <p14:tracePt t="17870" x="6283325" y="1350963"/>
          <p14:tracePt t="17871" x="6226175" y="1350963"/>
          <p14:tracePt t="17872" x="6191250" y="1350963"/>
          <p14:tracePt t="17873" x="6162675" y="1350963"/>
          <p14:tracePt t="17874" x="6119813" y="1350963"/>
          <p14:tracePt t="17875" x="6084888" y="1350963"/>
          <p14:tracePt t="17876" x="6048375" y="1350963"/>
          <p14:tracePt t="17877" x="5999163" y="1350963"/>
          <p14:tracePt t="17878" x="5956300" y="1350963"/>
          <p14:tracePt t="17880" x="5919788" y="1350963"/>
          <p14:tracePt t="17880" x="5892800" y="1350963"/>
          <p14:tracePt t="17881" x="5849938" y="1350963"/>
          <p14:tracePt t="17882" x="5813425" y="1350963"/>
          <p14:tracePt t="17883" x="5764213" y="1350963"/>
          <p14:tracePt t="17884" x="5735638" y="1350963"/>
          <p14:tracePt t="17885" x="5699125" y="1350963"/>
          <p14:tracePt t="17886" x="5672138" y="1350963"/>
          <p14:tracePt t="17887" x="5629275" y="1358900"/>
          <p14:tracePt t="17888" x="5600700" y="1358900"/>
          <p14:tracePt t="17889" x="5549900" y="1358900"/>
          <p14:tracePt t="17890" x="5521325" y="1358900"/>
          <p14:tracePt t="17891" x="5486400" y="1358900"/>
          <p14:tracePt t="17892" x="5457825" y="1358900"/>
          <p14:tracePt t="17893" x="5422900" y="1358900"/>
          <p14:tracePt t="17894" x="5394325" y="1358900"/>
          <p14:tracePt t="17895" x="5351463" y="1358900"/>
          <p14:tracePt t="17896" x="5314950" y="1358900"/>
          <p14:tracePt t="17897" x="5286375" y="1365250"/>
          <p14:tracePt t="17898" x="5259388" y="1365250"/>
          <p14:tracePt t="17899" x="5230813" y="1365250"/>
          <p14:tracePt t="17900" x="5202238" y="1365250"/>
          <p14:tracePt t="17901" x="5151438" y="1365250"/>
          <p14:tracePt t="17902" x="5130800" y="1365250"/>
          <p14:tracePt t="17904" x="5102225" y="1365250"/>
          <p14:tracePt t="17904" x="5073650" y="1365250"/>
          <p14:tracePt t="17905" x="5045075" y="1365250"/>
          <p14:tracePt t="17906" x="5016500" y="1365250"/>
          <p14:tracePt t="17907" x="4973638" y="1373188"/>
          <p14:tracePt t="17908" x="4953000" y="1373188"/>
          <p14:tracePt t="17909" x="4924425" y="1373188"/>
          <p14:tracePt t="17910" x="4895850" y="1373188"/>
          <p14:tracePt t="17911" x="4875213" y="1373188"/>
          <p14:tracePt t="17912" x="4846638" y="1379538"/>
          <p14:tracePt t="17913" x="4818063" y="1379538"/>
          <p14:tracePt t="17914" x="4781550" y="1379538"/>
          <p14:tracePt t="17915" x="4760913" y="1387475"/>
          <p14:tracePt t="17916" x="4738688" y="1387475"/>
          <p14:tracePt t="17917" x="4710113" y="1387475"/>
          <p14:tracePt t="17918" x="4689475" y="1387475"/>
          <p14:tracePt t="17919" x="4660900" y="1393825"/>
          <p14:tracePt t="17920" x="4640263" y="1393825"/>
          <p14:tracePt t="17921" x="4618038" y="1393825"/>
          <p14:tracePt t="17922" x="4597400" y="1393825"/>
          <p14:tracePt t="17923" x="4575175" y="1393825"/>
          <p14:tracePt t="17924" x="4554538" y="1393825"/>
          <p14:tracePt t="17925" x="4532313" y="1393825"/>
          <p14:tracePt t="17926" x="4511675" y="1401763"/>
          <p14:tracePt t="17927" x="4489450" y="1401763"/>
          <p14:tracePt t="17928" x="4475163" y="1401763"/>
          <p14:tracePt t="17929" x="4462463" y="1408113"/>
          <p14:tracePt t="17930" x="4440238" y="1408113"/>
          <p14:tracePt t="17931" x="4419600" y="1408113"/>
          <p14:tracePt t="17932" x="4405313" y="1408113"/>
          <p14:tracePt t="17933" x="4391025" y="1416050"/>
          <p14:tracePt t="17934" x="4368800" y="1416050"/>
          <p14:tracePt t="17935" x="4348163" y="1416050"/>
          <p14:tracePt t="17936" x="4340225" y="1416050"/>
          <p14:tracePt t="17937" x="4319588" y="1416050"/>
          <p14:tracePt t="17938" x="4305300" y="1416050"/>
          <p14:tracePt t="17939" x="4297363" y="1422400"/>
          <p14:tracePt t="17940" x="4276725" y="1422400"/>
          <p14:tracePt t="17941" x="4262438" y="1422400"/>
          <p14:tracePt t="17942" x="4256088" y="1422400"/>
          <p14:tracePt t="17943" x="4241800" y="1430338"/>
          <p14:tracePt t="17944" x="4233863" y="1430338"/>
          <p14:tracePt t="17945" x="4213225" y="1430338"/>
          <p14:tracePt t="17946" x="4205288" y="1430338"/>
          <p14:tracePt t="17947" x="4198938" y="1430338"/>
          <p14:tracePt t="17948" x="4184650" y="1430338"/>
          <p14:tracePt t="17949" x="4176713" y="1430338"/>
          <p14:tracePt t="17950" x="4170363" y="1430338"/>
          <p14:tracePt t="17951" x="4162425" y="1436688"/>
          <p14:tracePt t="17952" x="4156075" y="1436688"/>
          <p14:tracePt t="17953" x="4148138" y="1436688"/>
          <p14:tracePt t="17954" x="4141788" y="1436688"/>
          <p14:tracePt t="17955" x="4133850" y="1436688"/>
          <p14:tracePt t="17957" x="4127500" y="1436688"/>
          <p14:tracePt t="17957" x="4127500" y="1444625"/>
          <p14:tracePt t="17958" x="4119563" y="1444625"/>
          <p14:tracePt t="17959" x="4113213" y="1444625"/>
          <p14:tracePt t="17961" x="4105275" y="1444625"/>
          <p14:tracePt t="17962" x="4098925" y="1444625"/>
          <p14:tracePt t="17965" x="4090988" y="1444625"/>
          <p14:tracePt t="17971" x="4084638" y="1450975"/>
          <p14:tracePt t="17991" x="4090988" y="1450975"/>
          <p14:tracePt t="17994" x="4098925" y="1450975"/>
          <p14:tracePt t="17995" x="4105275" y="1450975"/>
          <p14:tracePt t="17998" x="4113213" y="1450975"/>
          <p14:tracePt t="18000" x="4119563" y="1450975"/>
          <p14:tracePt t="18002" x="4127500" y="1450975"/>
          <p14:tracePt t="18004" x="4133850" y="1450975"/>
          <p14:tracePt t="18004" x="4141788" y="1450975"/>
          <p14:tracePt t="18005" x="4148138" y="1450975"/>
          <p14:tracePt t="18007" x="4162425" y="1450975"/>
          <p14:tracePt t="18008" x="4170363" y="1450975"/>
          <p14:tracePt t="18010" x="4176713" y="1450975"/>
          <p14:tracePt t="18010" x="4191000" y="1450975"/>
          <p14:tracePt t="18011" x="4198938" y="1450975"/>
          <p14:tracePt t="18012" x="4205288" y="1450975"/>
          <p14:tracePt t="18013" x="4213225" y="1450975"/>
          <p14:tracePt t="18014" x="4227513" y="1450975"/>
          <p14:tracePt t="18015" x="4241800" y="1450975"/>
          <p14:tracePt t="18016" x="4256088" y="1450975"/>
          <p14:tracePt t="18017" x="4268788" y="1458913"/>
          <p14:tracePt t="18018" x="4276725" y="1458913"/>
          <p14:tracePt t="18019" x="4297363" y="1458913"/>
          <p14:tracePt t="18020" x="4311650" y="1458913"/>
          <p14:tracePt t="18021" x="4325938" y="1458913"/>
          <p14:tracePt t="18022" x="4340225" y="1458913"/>
          <p14:tracePt t="18023" x="4354513" y="1458913"/>
          <p14:tracePt t="18024" x="4368800" y="1458913"/>
          <p14:tracePt t="18025" x="4391025" y="1458913"/>
          <p14:tracePt t="18026" x="4405313" y="1458913"/>
          <p14:tracePt t="18027" x="4419600" y="1458913"/>
          <p14:tracePt t="18028" x="4440238" y="1458913"/>
          <p14:tracePt t="18029" x="4462463" y="1458913"/>
          <p14:tracePt t="18030" x="4483100" y="1458913"/>
          <p14:tracePt t="18031" x="4503738" y="1458913"/>
          <p14:tracePt t="18032" x="4525963" y="1458913"/>
          <p14:tracePt t="18033" x="4546600" y="1458913"/>
          <p14:tracePt t="18034" x="4568825" y="1458913"/>
          <p14:tracePt t="18035" x="4589463" y="1458913"/>
          <p14:tracePt t="18037" x="4611688" y="1458913"/>
          <p14:tracePt t="18037" x="4632325" y="1458913"/>
          <p14:tracePt t="18038" x="4654550" y="1458913"/>
          <p14:tracePt t="18039" x="4675188" y="1458913"/>
          <p14:tracePt t="18040" x="4710113" y="1458913"/>
          <p14:tracePt t="18041" x="4732338" y="1458913"/>
          <p14:tracePt t="18042" x="4760913" y="1458913"/>
          <p14:tracePt t="18043" x="4781550" y="1458913"/>
          <p14:tracePt t="18044" x="4803775" y="1458913"/>
          <p14:tracePt t="18045" x="4832350" y="1458913"/>
          <p14:tracePt t="18046" x="4867275" y="1458913"/>
          <p14:tracePt t="18047" x="4887913" y="1458913"/>
          <p14:tracePt t="18048" x="4916488" y="1458913"/>
          <p14:tracePt t="18049" x="4945063" y="1458913"/>
          <p14:tracePt t="18050" x="4967288" y="1458913"/>
          <p14:tracePt t="18051" x="4995863" y="1458913"/>
          <p14:tracePt t="18052" x="5030788" y="1458913"/>
          <p14:tracePt t="18053" x="5067300" y="1458913"/>
          <p14:tracePt t="18054" x="5094288" y="1458913"/>
          <p14:tracePt t="18055" x="5122863" y="1458913"/>
          <p14:tracePt t="18056" x="5151438" y="1458913"/>
          <p14:tracePt t="18057" x="5180013" y="1458913"/>
          <p14:tracePt t="18058" x="5222875" y="1458913"/>
          <p14:tracePt t="18059" x="5251450" y="1458913"/>
          <p14:tracePt t="18060" x="5280025" y="1458913"/>
          <p14:tracePt t="18061" x="5314950" y="1458913"/>
          <p14:tracePt t="18062" x="5351463" y="1458913"/>
          <p14:tracePt t="18063" x="5380038" y="1458913"/>
          <p14:tracePt t="18064" x="5414963" y="1450975"/>
          <p14:tracePt t="18065" x="5457825" y="1450975"/>
          <p14:tracePt t="18066" x="5486400" y="1450975"/>
          <p14:tracePt t="18067" x="5514975" y="1450975"/>
          <p14:tracePt t="18068" x="5543550" y="1450975"/>
          <p14:tracePt t="18069" x="5586413" y="1444625"/>
          <p14:tracePt t="18070" x="5621338" y="1444625"/>
          <p14:tracePt t="18071" x="5664200" y="1444625"/>
          <p14:tracePt t="18072" x="5692775" y="1444625"/>
          <p14:tracePt t="18073" x="5721350" y="1444625"/>
          <p14:tracePt t="18074" x="5756275" y="1444625"/>
          <p14:tracePt t="18075" x="5792788" y="1444625"/>
          <p14:tracePt t="18076" x="5835650" y="1436688"/>
          <p14:tracePt t="18077" x="5870575" y="1436688"/>
          <p14:tracePt t="18078" x="5899150" y="1436688"/>
          <p14:tracePt t="18079" x="5934075" y="1436688"/>
          <p14:tracePt t="18080" x="5962650" y="1430338"/>
          <p14:tracePt t="18081" x="5999163" y="1430338"/>
          <p14:tracePt t="18082" x="6042025" y="1430338"/>
          <p14:tracePt t="18083" x="6076950" y="1422400"/>
          <p14:tracePt t="18084" x="6111875" y="1422400"/>
          <p14:tracePt t="18085" x="6140450" y="1422400"/>
          <p14:tracePt t="18086" x="6169025" y="1422400"/>
          <p14:tracePt t="18087" x="6211888" y="1416050"/>
          <p14:tracePt t="18088" x="6248400" y="1416050"/>
          <p14:tracePt t="18089" x="6291263" y="1416050"/>
          <p14:tracePt t="18090" x="6318250" y="1408113"/>
          <p14:tracePt t="18091" x="6346825" y="1408113"/>
          <p14:tracePt t="18092" x="6383338" y="1401763"/>
          <p14:tracePt t="18093" x="6411913" y="1401763"/>
          <p14:tracePt t="18094" x="6440488" y="1401763"/>
          <p14:tracePt t="18095" x="6489700" y="1393825"/>
          <p14:tracePt t="18096" x="6518275" y="1393825"/>
          <p14:tracePt t="18097" x="6546850" y="1393825"/>
          <p14:tracePt t="18098" x="6575425" y="1387475"/>
          <p14:tracePt t="18099" x="6604000" y="1387475"/>
          <p14:tracePt t="18100" x="6638925" y="1387475"/>
          <p14:tracePt t="18101" x="6681788" y="1379538"/>
          <p14:tracePt t="18102" x="6716713" y="1379538"/>
          <p14:tracePt t="18103" x="6745288" y="1379538"/>
          <p14:tracePt t="18104" x="6767513" y="1379538"/>
          <p14:tracePt t="18105" x="6796088" y="1379538"/>
          <p14:tracePt t="18106" x="6824663" y="1379538"/>
          <p14:tracePt t="18107" x="6867525" y="1373188"/>
          <p14:tracePt t="18108" x="6896100" y="1373188"/>
          <p14:tracePt t="18109" x="6923088" y="1373188"/>
          <p14:tracePt t="18110" x="6951663" y="1365250"/>
          <p14:tracePt t="18111" x="6980238" y="1365250"/>
          <p14:tracePt t="18112" x="7002463" y="1365250"/>
          <p14:tracePt t="18113" x="7037388" y="1358900"/>
          <p14:tracePt t="18114" x="7073900" y="1358900"/>
          <p14:tracePt t="18115" x="7094538" y="1358900"/>
          <p14:tracePt t="18116" x="7123113" y="1350963"/>
          <p14:tracePt t="18117" x="7143750" y="1350963"/>
          <p14:tracePt t="18118" x="7172325" y="1350963"/>
          <p14:tracePt t="18119" x="7200900" y="1350963"/>
          <p14:tracePt t="18120" x="7223125" y="1344613"/>
          <p14:tracePt t="18121" x="7251700" y="1344613"/>
          <p14:tracePt t="18122" x="7272338" y="1344613"/>
          <p14:tracePt t="18123" x="7294563" y="1344613"/>
          <p14:tracePt t="18124" x="7315200" y="1344613"/>
          <p14:tracePt t="18125" x="7343775" y="1336675"/>
          <p14:tracePt t="18126" x="7364413" y="1336675"/>
          <p14:tracePt t="18127" x="7386638" y="1336675"/>
          <p14:tracePt t="18128" x="7407275" y="1336675"/>
          <p14:tracePt t="18129" x="7429500" y="1336675"/>
          <p14:tracePt t="18130" x="7450138" y="1336675"/>
          <p14:tracePt t="18131" x="7478713" y="1336675"/>
          <p14:tracePt t="18132" x="7493000" y="1336675"/>
          <p14:tracePt t="18133" x="7515225" y="1336675"/>
          <p14:tracePt t="18134" x="7535863" y="1336675"/>
          <p14:tracePt t="18135" x="7550150" y="1336675"/>
          <p14:tracePt t="18136" x="7570788" y="1336675"/>
          <p14:tracePt t="18137" x="7593013" y="1336675"/>
          <p14:tracePt t="18138" x="7613650" y="1330325"/>
          <p14:tracePt t="18139" x="7635875" y="1330325"/>
          <p14:tracePt t="18140" x="7650163" y="1330325"/>
          <p14:tracePt t="18141" x="7664450" y="1330325"/>
          <p14:tracePt t="18142" x="7678738" y="1330325"/>
          <p14:tracePt t="18143" x="7699375" y="1330325"/>
          <p14:tracePt t="18144" x="7713663" y="1330325"/>
          <p14:tracePt t="18145" x="7727950" y="1330325"/>
          <p14:tracePt t="18146" x="7742238" y="1330325"/>
          <p14:tracePt t="18147" x="7762875" y="1323975"/>
          <p14:tracePt t="18148" x="7770813" y="1323975"/>
          <p14:tracePt t="18149" x="7785100" y="1323975"/>
          <p14:tracePt t="18150" x="7799388" y="1323975"/>
          <p14:tracePt t="18151" x="7813675" y="1323975"/>
          <p14:tracePt t="18152" x="7827963" y="1323975"/>
          <p14:tracePt t="18153" x="7834313" y="1323975"/>
          <p14:tracePt t="18154" x="7848600" y="1323975"/>
          <p14:tracePt t="18155" x="7856538" y="1323975"/>
          <p14:tracePt t="18156" x="7870825" y="1323975"/>
          <p14:tracePt t="18157" x="7885113" y="1323975"/>
          <p14:tracePt t="18158" x="7891463" y="1323975"/>
          <p14:tracePt t="18159" x="7899400" y="1323975"/>
          <p14:tracePt t="18160" x="7905750" y="1323975"/>
          <p14:tracePt t="18161" x="7920038" y="1323975"/>
          <p14:tracePt t="18163" x="7934325" y="1323975"/>
          <p14:tracePt t="18165" x="7940675" y="1323975"/>
          <p14:tracePt t="18166" x="7948613" y="1323975"/>
          <p14:tracePt t="18167" x="7954963" y="1323975"/>
          <p14:tracePt t="18168" x="7962900" y="1323975"/>
          <p14:tracePt t="18170" x="7969250" y="1323975"/>
          <p14:tracePt t="18171" x="7977188" y="1323975"/>
          <p14:tracePt t="18172" x="7983538" y="1323975"/>
          <p14:tracePt t="18174" x="7991475" y="1323975"/>
          <p14:tracePt t="18177" x="7997825" y="1323975"/>
          <p14:tracePt t="18180" x="8005763" y="1323975"/>
          <p14:tracePt t="18183" x="8012113" y="1316038"/>
          <p14:tracePt t="22830" x="8005763" y="1316038"/>
          <p14:tracePt t="22839" x="7997825" y="1316038"/>
          <p14:tracePt t="22845" x="7991475" y="1316038"/>
          <p14:tracePt t="22851" x="7983538" y="1316038"/>
          <p14:tracePt t="22854" x="7977188" y="1316038"/>
          <p14:tracePt t="22859" x="7969250" y="1316038"/>
          <p14:tracePt t="22864" x="7962900" y="1316038"/>
          <p14:tracePt t="22868" x="7954963" y="1316038"/>
          <p14:tracePt t="22871" x="7948613" y="1316038"/>
          <p14:tracePt t="22875" x="7940675" y="1316038"/>
          <p14:tracePt t="22879" x="7940675" y="1323975"/>
          <p14:tracePt t="22880" x="7934325" y="1323975"/>
          <p14:tracePt t="22884" x="7926388" y="1323975"/>
          <p14:tracePt t="22886" x="7920038" y="1323975"/>
          <p14:tracePt t="22890" x="7913688" y="1323975"/>
          <p14:tracePt t="22894" x="7905750" y="1323975"/>
          <p14:tracePt t="22899" x="7899400" y="1323975"/>
          <p14:tracePt t="22900" x="7899400" y="1330325"/>
          <p14:tracePt t="22901" x="7891463" y="1330325"/>
          <p14:tracePt t="22905" x="7885113" y="1330325"/>
          <p14:tracePt t="22909" x="7877175" y="1330325"/>
          <p14:tracePt t="22914" x="7870825" y="1330325"/>
          <p14:tracePt t="22916" x="7862888" y="1330325"/>
          <p14:tracePt t="22920" x="7856538" y="1330325"/>
          <p14:tracePt t="22925" x="7848600" y="1330325"/>
          <p14:tracePt t="22930" x="7842250" y="1330325"/>
          <p14:tracePt t="22935" x="7834313" y="1330325"/>
          <p14:tracePt t="22937" x="7827963" y="1330325"/>
          <p14:tracePt t="22942" x="7820025" y="1330325"/>
          <p14:tracePt t="22948" x="7813675" y="1330325"/>
          <p14:tracePt t="22952" x="7805738" y="1330325"/>
          <p14:tracePt t="22955" x="7799388" y="1330325"/>
          <p14:tracePt t="22959" x="7791450" y="1330325"/>
          <p14:tracePt t="22964" x="7785100" y="1330325"/>
          <p14:tracePt t="22967" x="7777163" y="1330325"/>
          <p14:tracePt t="22969" x="7770813" y="1330325"/>
          <p14:tracePt t="22973" x="7762875" y="1330325"/>
          <p14:tracePt t="22976" x="7756525" y="1330325"/>
          <p14:tracePt t="22980" x="7748588" y="1330325"/>
          <p14:tracePt t="22981" x="7742238" y="1330325"/>
          <p14:tracePt t="22985" x="7734300" y="1330325"/>
          <p14:tracePt t="22988" x="7727950" y="1330325"/>
          <p14:tracePt t="22991" x="7721600" y="1330325"/>
          <p14:tracePt t="22993" x="7713663" y="1330325"/>
          <p14:tracePt t="22996" x="7707313" y="1330325"/>
          <p14:tracePt t="22999" x="7699375" y="1330325"/>
          <p14:tracePt t="23003" x="7693025" y="1330325"/>
          <p14:tracePt t="23004" x="7685088" y="1330325"/>
          <p14:tracePt t="23007" x="7678738" y="1330325"/>
          <p14:tracePt t="23008" x="7678738" y="1336675"/>
          <p14:tracePt t="23011" x="7670800" y="1336675"/>
          <p14:tracePt t="23014" x="7664450" y="1336675"/>
          <p14:tracePt t="23016" x="7656513" y="1336675"/>
          <p14:tracePt t="23019" x="7650163" y="1336675"/>
          <p14:tracePt t="23022" x="7650163" y="1344613"/>
          <p14:tracePt t="23023" x="7642225" y="1344613"/>
          <p14:tracePt t="23027" x="7635875" y="1344613"/>
          <p14:tracePt t="23029" x="7627938" y="1344613"/>
          <p14:tracePt t="23034" x="7621588" y="1344613"/>
          <p14:tracePt t="23038" x="7613650" y="1344613"/>
          <p14:tracePt t="23043" x="7607300" y="1344613"/>
          <p14:tracePt t="23049" x="7599363" y="1344613"/>
          <p14:tracePt t="23052" x="7593013" y="1344613"/>
          <p14:tracePt t="23060" x="7585075" y="1344613"/>
          <p14:tracePt t="23071" x="7578725" y="1344613"/>
          <p14:tracePt t="23078" x="7578725" y="1350963"/>
          <p14:tracePt t="23086" x="7570788" y="1350963"/>
          <p14:tracePt t="23094" x="7564438" y="1350963"/>
          <p14:tracePt t="23109" x="7556500" y="1350963"/>
          <p14:tracePt t="23136" x="7550150" y="1350963"/>
          <p14:tracePt t="23306" x="7542213" y="1350963"/>
          <p14:tracePt t="23343" x="7542213" y="1358900"/>
          <p14:tracePt t="23344" x="7535863" y="1358900"/>
          <p14:tracePt t="23373" x="7527925" y="1358900"/>
          <p14:tracePt t="23374" x="7527925" y="1365250"/>
          <p14:tracePt t="23382" x="7527925" y="1373188"/>
          <p14:tracePt t="23389" x="7521575" y="1373188"/>
          <p14:tracePt t="23396" x="7521575" y="1379538"/>
          <p14:tracePt t="23402" x="7515225" y="1379538"/>
          <p14:tracePt t="23406" x="7515225" y="1387475"/>
          <p14:tracePt t="23407" x="7507288" y="1387475"/>
          <p14:tracePt t="23417" x="7507288" y="1393825"/>
          <p14:tracePt t="23420" x="7500938" y="1393825"/>
          <p14:tracePt t="23422" x="7500938" y="1401763"/>
          <p14:tracePt t="23433" x="7493000" y="1401763"/>
          <p14:tracePt t="23434" x="7493000" y="1408113"/>
          <p14:tracePt t="23444" x="7486650" y="1408113"/>
          <p14:tracePt t="23446" x="7486650" y="1416050"/>
          <p14:tracePt t="23449" x="7478713" y="1416050"/>
          <p14:tracePt t="23458" x="7478713" y="1422400"/>
          <p14:tracePt t="23459" x="7472363" y="1422400"/>
          <p14:tracePt t="23463" x="7472363" y="1430338"/>
          <p14:tracePt t="23466" x="7464425" y="1430338"/>
          <p14:tracePt t="23472" x="7458075" y="1430338"/>
          <p14:tracePt t="23473" x="7458075" y="1436688"/>
          <p14:tracePt t="23475" x="7450138" y="1436688"/>
          <p14:tracePt t="23479" x="7450138" y="1444625"/>
          <p14:tracePt t="23480" x="7443788" y="1444625"/>
          <p14:tracePt t="23485" x="7443788" y="1450975"/>
          <p14:tracePt t="23486" x="7435850" y="1450975"/>
          <p14:tracePt t="23487" x="7435850" y="1458913"/>
          <p14:tracePt t="23491" x="7429500" y="1458913"/>
          <p14:tracePt t="23492" x="7429500" y="1465263"/>
          <p14:tracePt t="23493" x="7421563" y="1465263"/>
          <p14:tracePt t="23496" x="7421563" y="1473200"/>
          <p14:tracePt t="23499" x="7415213" y="1473200"/>
          <p14:tracePt t="23500" x="7415213" y="1479550"/>
          <p14:tracePt t="23502" x="7415213" y="1487488"/>
          <p14:tracePt t="23503" x="7407275" y="1487488"/>
          <p14:tracePt t="23505" x="7407275" y="1493838"/>
          <p14:tracePt t="23508" x="7400925" y="1493838"/>
          <p14:tracePt t="23509" x="7400925" y="1501775"/>
          <p14:tracePt t="23510" x="7392988" y="1501775"/>
          <p14:tracePt t="23513" x="7392988" y="1508125"/>
          <p14:tracePt t="23515" x="7392988" y="1516063"/>
          <p14:tracePt t="23516" x="7386638" y="1516063"/>
          <p14:tracePt t="23518" x="7386638" y="1522413"/>
          <p14:tracePt t="23520" x="7378700" y="1522413"/>
          <p14:tracePt t="23521" x="7378700" y="1528763"/>
          <p14:tracePt t="23525" x="7378700" y="1536700"/>
          <p14:tracePt t="23526" x="7372350" y="1536700"/>
          <p14:tracePt t="23529" x="7372350" y="1543050"/>
          <p14:tracePt t="23531" x="7372350" y="1550988"/>
          <p14:tracePt t="23532" x="7364413" y="1550988"/>
          <p14:tracePt t="23534" x="7358063" y="1550988"/>
          <p14:tracePt t="23535" x="7358063" y="1557338"/>
          <p14:tracePt t="23539" x="7358063" y="1565275"/>
          <p14:tracePt t="23540" x="7350125" y="1565275"/>
          <p14:tracePt t="23544" x="7350125" y="1571625"/>
          <p14:tracePt t="23545" x="7343775" y="1571625"/>
          <p14:tracePt t="23547" x="7343775" y="1579563"/>
          <p14:tracePt t="23551" x="7335838" y="1579563"/>
          <p14:tracePt t="23552" x="7335838" y="1585913"/>
          <p14:tracePt t="23554" x="7329488" y="1585913"/>
          <p14:tracePt t="23556" x="7329488" y="1593850"/>
          <p14:tracePt t="23560" x="7321550" y="1593850"/>
          <p14:tracePt t="23562" x="7321550" y="1600200"/>
          <p14:tracePt t="23565" x="7321550" y="1608138"/>
          <p14:tracePt t="23566" x="7315200" y="1608138"/>
          <p14:tracePt t="23571" x="7308850" y="1614488"/>
          <p14:tracePt t="23574" x="7300913" y="1614488"/>
          <p14:tracePt t="23576" x="7300913" y="1622425"/>
          <p14:tracePt t="23579" x="7294563" y="1622425"/>
          <p14:tracePt t="23583" x="7294563" y="1628775"/>
          <p14:tracePt t="23585" x="7286625" y="1628775"/>
          <p14:tracePt t="23586" x="7286625" y="1636713"/>
          <p14:tracePt t="23590" x="7280275" y="1636713"/>
          <p14:tracePt t="23591" x="7280275" y="1643063"/>
          <p14:tracePt t="23593" x="7272338" y="1643063"/>
          <p14:tracePt t="23597" x="7272338" y="1651000"/>
          <p14:tracePt t="23599" x="7265988" y="1651000"/>
          <p14:tracePt t="23603" x="7265988" y="1657350"/>
          <p14:tracePt t="23605" x="7258050" y="1657350"/>
          <p14:tracePt t="23606" x="7258050" y="1665288"/>
          <p14:tracePt t="23612" x="7251700" y="1671638"/>
          <p14:tracePt t="23616" x="7243763" y="1671638"/>
          <p14:tracePt t="23621" x="7243763" y="1679575"/>
          <p14:tracePt t="23625" x="7237413" y="1679575"/>
          <p14:tracePt t="23628" x="7237413" y="1685925"/>
          <p14:tracePt t="23634" x="7237413" y="1693863"/>
          <p14:tracePt t="23636" x="7229475" y="1693863"/>
          <p14:tracePt t="23778" x="7229475" y="1685925"/>
          <p14:tracePt t="23783" x="7237413" y="1685925"/>
          <p14:tracePt t="23788" x="7237413" y="1679575"/>
          <p14:tracePt t="23791" x="7243763" y="1679575"/>
          <p14:tracePt t="23794" x="7251700" y="1679575"/>
          <p14:tracePt t="23798" x="7251700" y="1671638"/>
          <p14:tracePt t="23799" x="7258050" y="1671638"/>
          <p14:tracePt t="23805" x="7265988" y="1671638"/>
          <p14:tracePt t="23809" x="7265988" y="1665288"/>
          <p14:tracePt t="23810" x="7272338" y="1665288"/>
          <p14:tracePt t="23812" x="7280275" y="1665288"/>
          <p14:tracePt t="23815" x="7280275" y="1657350"/>
          <p14:tracePt t="23817" x="7286625" y="1657350"/>
          <p14:tracePt t="23821" x="7294563" y="1657350"/>
          <p14:tracePt t="23826" x="7300913" y="1651000"/>
          <p14:tracePt t="23828" x="7308850" y="1651000"/>
          <p14:tracePt t="23833" x="7315200" y="1651000"/>
          <p14:tracePt t="23837" x="7321550" y="1651000"/>
          <p14:tracePt t="23838" x="7321550" y="1643063"/>
          <p14:tracePt t="23842" x="7329488" y="1643063"/>
          <p14:tracePt t="23844" x="7335838" y="1643063"/>
          <p14:tracePt t="23849" x="7343775" y="1643063"/>
          <p14:tracePt t="23853" x="7343775" y="1636713"/>
          <p14:tracePt t="23855" x="7350125" y="1636713"/>
          <p14:tracePt t="23861" x="7358063" y="1636713"/>
          <p14:tracePt t="23862" x="7358063" y="1628775"/>
          <p14:tracePt t="23864" x="7364413" y="1628775"/>
          <p14:tracePt t="23871" x="7372350" y="1628775"/>
          <p14:tracePt t="23879" x="7378700" y="1628775"/>
          <p14:tracePt t="23887" x="7378700" y="1622425"/>
          <p14:tracePt t="23888" x="7386638" y="1622425"/>
          <p14:tracePt t="23897" x="7392988" y="1622425"/>
          <p14:tracePt t="23902" x="7400925" y="1622425"/>
          <p14:tracePt t="23911" x="7407275" y="1622425"/>
          <p14:tracePt t="23913" x="7407275" y="1614488"/>
          <p14:tracePt t="23923" x="7415213" y="1614488"/>
          <p14:tracePt t="23936" x="7421563" y="1614488"/>
          <p14:tracePt t="23943" x="7421563" y="1608138"/>
          <p14:tracePt t="23944" x="7429500" y="1608138"/>
          <p14:tracePt t="23966" x="7429500" y="1600200"/>
          <p14:tracePt t="23970" x="7435850" y="1600200"/>
          <p14:tracePt t="23999" x="7443788" y="1600200"/>
          <p14:tracePt t="24038" x="7450138" y="1593850"/>
          <p14:tracePt t="24051" x="7458075" y="1593850"/>
          <p14:tracePt t="24075" x="7464425" y="1593850"/>
          <p14:tracePt t="24089" x="7464425" y="1585913"/>
          <p14:tracePt t="24094" x="7472363" y="1585913"/>
          <p14:tracePt t="24112" x="7478713" y="1585913"/>
          <p14:tracePt t="24120" x="7486650" y="1585913"/>
          <p14:tracePt t="24123" x="7486650" y="1579563"/>
          <p14:tracePt t="24136" x="7493000" y="1579563"/>
          <p14:tracePt t="24142" x="7493000" y="1571625"/>
          <p14:tracePt t="24150" x="7500938" y="1571625"/>
          <p14:tracePt t="24163" x="7507288" y="1571625"/>
          <p14:tracePt t="24170" x="7515225" y="1571625"/>
          <p14:tracePt t="24182" x="7515225" y="1565275"/>
          <p14:tracePt t="24186" x="7521575" y="1565275"/>
          <p14:tracePt t="24205" x="7527925" y="1565275"/>
          <p14:tracePt t="24233" x="7535863" y="1565275"/>
          <p14:tracePt t="24253" x="7542213" y="1565275"/>
          <p14:tracePt t="24254" x="7542213" y="1557338"/>
          <p14:tracePt t="24288" x="7550150" y="1557338"/>
          <p14:tracePt t="24327" x="7556500" y="1557338"/>
          <p14:tracePt t="24355" x="7556500" y="1550988"/>
          <p14:tracePt t="24356" x="7564438" y="1550988"/>
          <p14:tracePt t="24380" x="7570788" y="1550988"/>
          <p14:tracePt t="24455" x="7570788" y="1543050"/>
          <p14:tracePt t="24465" x="7578725" y="1543050"/>
          <p14:tracePt t="24501" x="7585075" y="1543050"/>
          <p14:tracePt t="24537" x="7585075" y="1536700"/>
          <p14:tracePt t="24539" x="7593013" y="1536700"/>
          <p14:tracePt t="24560" x="7599363" y="1536700"/>
          <p14:tracePt t="25758" x="7593013" y="1536700"/>
          <p14:tracePt t="25769" x="7585075" y="1536700"/>
          <p14:tracePt t="25779" x="7578725" y="1536700"/>
          <p14:tracePt t="25786" x="7570788" y="1536700"/>
          <p14:tracePt t="25789" x="7564438" y="1536700"/>
          <p14:tracePt t="25794" x="7556500" y="1536700"/>
          <p14:tracePt t="25799" x="7550150" y="1536700"/>
          <p14:tracePt t="25804" x="7542213" y="1536700"/>
          <p14:tracePt t="25806" x="7535863" y="1536700"/>
          <p14:tracePt t="25811" x="7527925" y="1536700"/>
          <p14:tracePt t="25816" x="7521575" y="1536700"/>
          <p14:tracePt t="25820" x="7515225" y="1536700"/>
          <p14:tracePt t="25822" x="7507288" y="1536700"/>
          <p14:tracePt t="25826" x="7500938" y="1536700"/>
          <p14:tracePt t="25830" x="7493000" y="1536700"/>
          <p14:tracePt t="25835" x="7486650" y="1536700"/>
          <p14:tracePt t="25837" x="7478713" y="1536700"/>
          <p14:tracePt t="25841" x="7472363" y="1536700"/>
          <p14:tracePt t="25845" x="7464425" y="1536700"/>
          <p14:tracePt t="25849" x="7458075" y="1536700"/>
          <p14:tracePt t="25850" x="7458075" y="1543050"/>
          <p14:tracePt t="25851" x="7450138" y="1543050"/>
          <p14:tracePt t="25855" x="7443788" y="1543050"/>
          <p14:tracePt t="25856" x="7443788" y="1550988"/>
          <p14:tracePt t="25859" x="7435850" y="1550988"/>
          <p14:tracePt t="25862" x="7429500" y="1550988"/>
          <p14:tracePt t="25864" x="7421563" y="1550988"/>
          <p14:tracePt t="25867" x="7421563" y="1557338"/>
          <p14:tracePt t="25868" x="7415213" y="1557338"/>
          <p14:tracePt t="25871" x="7407275" y="1557338"/>
          <p14:tracePt t="25875" x="7400925" y="1557338"/>
          <p14:tracePt t="25877" x="7392988" y="1557338"/>
          <p14:tracePt t="25878" x="7392988" y="1565275"/>
          <p14:tracePt t="25880" x="7386638" y="1565275"/>
          <p14:tracePt t="25884" x="7378700" y="1565275"/>
          <p14:tracePt t="25888" x="7372350" y="1565275"/>
          <p14:tracePt t="25889" x="7372350" y="1571625"/>
          <p14:tracePt t="25892" x="7364413" y="1571625"/>
          <p14:tracePt t="25894" x="7358063" y="1571625"/>
          <p14:tracePt t="25895" x="7358063" y="1579563"/>
          <p14:tracePt t="25898" x="7350125" y="1579563"/>
          <p14:tracePt t="25903" x="7343775" y="1579563"/>
          <p14:tracePt t="25907" x="7343775" y="1585913"/>
          <p14:tracePt t="25908" x="7335838" y="1585913"/>
          <p14:tracePt t="25910" x="7329488" y="1585913"/>
          <p14:tracePt t="25916" x="7321550" y="1585913"/>
          <p14:tracePt t="25920" x="7321550" y="1593850"/>
          <p14:tracePt t="25922" x="7315200" y="1593850"/>
          <p14:tracePt t="25929" x="7308850" y="1593850"/>
          <p14:tracePt t="25932" x="7300913" y="1593850"/>
          <p14:tracePt t="25936" x="7300913" y="1600200"/>
          <p14:tracePt t="25939" x="7294563" y="1600200"/>
          <p14:tracePt t="25945" x="7286625" y="1608138"/>
          <p14:tracePt t="25952" x="7280275" y="1608138"/>
          <p14:tracePt t="25956" x="7272338" y="1608138"/>
          <p14:tracePt t="25962" x="7272338" y="1614488"/>
          <p14:tracePt t="25963" x="7265988" y="1614488"/>
          <p14:tracePt t="25968" x="7258050" y="1614488"/>
          <p14:tracePt t="25974" x="7251700" y="1614488"/>
          <p14:tracePt t="25975" x="7251700" y="1622425"/>
          <p14:tracePt t="25977" x="7243763" y="1622425"/>
          <p14:tracePt t="25984" x="7237413" y="1622425"/>
          <p14:tracePt t="25988" x="7237413" y="1628775"/>
          <p14:tracePt t="25990" x="7229475" y="1628775"/>
          <p14:tracePt t="25995" x="7229475" y="1636713"/>
          <p14:tracePt t="25997" x="7223125" y="1636713"/>
          <p14:tracePt t="26001" x="7215188" y="1636713"/>
          <p14:tracePt t="26010" x="7208838" y="1636713"/>
          <p14:tracePt t="26011" x="7208838" y="1643063"/>
          <p14:tracePt t="26018" x="7200900" y="1643063"/>
          <p14:tracePt t="26025" x="7200900" y="1651000"/>
          <p14:tracePt t="26026" x="7194550" y="1651000"/>
          <p14:tracePt t="26031" x="7186613" y="1651000"/>
          <p14:tracePt t="26040" x="7180263" y="1651000"/>
          <p14:tracePt t="26042" x="7180263" y="1657350"/>
          <p14:tracePt t="26048" x="7172325" y="1657350"/>
          <p14:tracePt t="26050" x="7172325" y="1665288"/>
          <p14:tracePt t="26058" x="7165975" y="1665288"/>
          <p14:tracePt t="26064" x="7165975" y="1671638"/>
          <p14:tracePt t="26065" x="7158038" y="1671638"/>
          <p14:tracePt t="26069" x="7151688" y="1671638"/>
          <p14:tracePt t="26075" x="7151688" y="1679575"/>
          <p14:tracePt t="26076" x="7143750" y="1679575"/>
          <p14:tracePt t="26082" x="7137400" y="1679575"/>
          <p14:tracePt t="26084" x="7137400" y="1685925"/>
          <p14:tracePt t="26088" x="7129463" y="1685925"/>
          <p14:tracePt t="26089" x="7129463" y="1693863"/>
          <p14:tracePt t="26091" x="7123113" y="1693863"/>
          <p14:tracePt t="26096" x="7123113" y="1700213"/>
          <p14:tracePt t="26097" x="7115175" y="1700213"/>
          <p14:tracePt t="26102" x="7108825" y="1700213"/>
          <p14:tracePt t="26103" x="7108825" y="1708150"/>
          <p14:tracePt t="26108" x="7102475" y="1708150"/>
          <p14:tracePt t="26109" x="7102475" y="1714500"/>
          <p14:tracePt t="26110" x="7094538" y="1714500"/>
          <p14:tracePt t="26111" x="7094538" y="1720850"/>
          <p14:tracePt t="26116" x="7088188" y="1720850"/>
          <p14:tracePt t="26117" x="7088188" y="1728788"/>
          <p14:tracePt t="26120" x="7088188" y="1735138"/>
          <p14:tracePt t="26121" x="7080250" y="1735138"/>
          <p14:tracePt t="26125" x="7080250" y="1743075"/>
          <p14:tracePt t="26126" x="7073900" y="1743075"/>
          <p14:tracePt t="26127" x="7073900" y="1749425"/>
          <p14:tracePt t="26128" x="7065963" y="1749425"/>
          <p14:tracePt t="26131" x="7065963" y="1757363"/>
          <p14:tracePt t="26134" x="7059613" y="1763713"/>
          <p14:tracePt t="26138" x="7051675" y="1771650"/>
          <p14:tracePt t="26141" x="7051675" y="1778000"/>
          <p14:tracePt t="26142" x="7051675" y="1785938"/>
          <p14:tracePt t="26143" x="7045325" y="1785938"/>
          <p14:tracePt t="26145" x="7037388" y="1785938"/>
          <p14:tracePt t="26146" x="7037388" y="1792288"/>
          <p14:tracePt t="26149" x="7031038" y="1800225"/>
          <p14:tracePt t="26152" x="7031038" y="1806575"/>
          <p14:tracePt t="26153" x="7023100" y="1814513"/>
          <p14:tracePt t="26156" x="7023100" y="1820863"/>
          <p14:tracePt t="26157" x="7016750" y="1820863"/>
          <p14:tracePt t="26159" x="7016750" y="1828800"/>
          <p14:tracePt t="26160" x="7008813" y="1828800"/>
          <p14:tracePt t="26162" x="7008813" y="1835150"/>
          <p14:tracePt t="26163" x="7008813" y="1843088"/>
          <p14:tracePt t="26164" x="7002463" y="1843088"/>
          <p14:tracePt t="26165" x="7002463" y="1849438"/>
          <p14:tracePt t="26168" x="6994525" y="1857375"/>
          <p14:tracePt t="26171" x="6994525" y="1871663"/>
          <p14:tracePt t="26172" x="6988175" y="1871663"/>
          <p14:tracePt t="26174" x="6980238" y="1878013"/>
          <p14:tracePt t="26177" x="6980238" y="1885950"/>
          <p14:tracePt t="26178" x="6973888" y="1885950"/>
          <p14:tracePt t="26179" x="6973888" y="1892300"/>
          <p14:tracePt t="26180" x="6973888" y="1900238"/>
          <p14:tracePt t="26182" x="6965950" y="1906588"/>
          <p14:tracePt t="26185" x="6965950" y="1912938"/>
          <p14:tracePt t="26187" x="6959600" y="1920875"/>
          <p14:tracePt t="26188" x="6959600" y="1927225"/>
          <p14:tracePt t="26189" x="6951663" y="1927225"/>
          <p14:tracePt t="26190" x="6951663" y="1935163"/>
          <p14:tracePt t="26192" x="6945313" y="1935163"/>
          <p14:tracePt t="26193" x="6945313" y="1941513"/>
          <p14:tracePt t="26195" x="6945313" y="1949450"/>
          <p14:tracePt t="26196" x="6937375" y="1955800"/>
          <p14:tracePt t="26198" x="6937375" y="1963738"/>
          <p14:tracePt t="26200" x="6931025" y="1963738"/>
          <p14:tracePt t="26201" x="6931025" y="1970088"/>
          <p14:tracePt t="26203" x="6923088" y="1978025"/>
          <p14:tracePt t="26204" x="6923088" y="1984375"/>
          <p14:tracePt t="26205" x="6916738" y="1984375"/>
          <p14:tracePt t="26206" x="6916738" y="1992313"/>
          <p14:tracePt t="26208" x="6908800" y="1998663"/>
          <p14:tracePt t="26210" x="6908800" y="2006600"/>
          <p14:tracePt t="26211" x="6908800" y="2012950"/>
          <p14:tracePt t="26212" x="6902450" y="2012950"/>
          <p14:tracePt t="26213" x="6902450" y="2020888"/>
          <p14:tracePt t="26215" x="6896100" y="2020888"/>
          <p14:tracePt t="26216" x="6888163" y="2027238"/>
          <p14:tracePt t="26218" x="6888163" y="2035175"/>
          <p14:tracePt t="26219" x="6888163" y="2041525"/>
          <p14:tracePt t="26220" x="6881813" y="2049463"/>
          <p14:tracePt t="26223" x="6873875" y="2055813"/>
          <p14:tracePt t="26225" x="6867525" y="2070100"/>
          <p14:tracePt t="26227" x="6867525" y="2078038"/>
          <p14:tracePt t="26228" x="6859588" y="2078038"/>
          <p14:tracePt t="26230" x="6859588" y="2084388"/>
          <p14:tracePt t="26231" x="6859588" y="2092325"/>
          <p14:tracePt t="26232" x="6853238" y="2098675"/>
          <p14:tracePt t="26234" x="6853238" y="2105025"/>
          <p14:tracePt t="26236" x="6845300" y="2112963"/>
          <p14:tracePt t="26237" x="6845300" y="2119313"/>
          <p14:tracePt t="26239" x="6838950" y="2127250"/>
          <p14:tracePt t="26241" x="6838950" y="2133600"/>
          <p14:tracePt t="26242" x="6831013" y="2133600"/>
          <p14:tracePt t="26243" x="6831013" y="2141538"/>
          <p14:tracePt t="26244" x="6831013" y="2147888"/>
          <p14:tracePt t="26246" x="6824663" y="2155825"/>
          <p14:tracePt t="26248" x="6824663" y="2162175"/>
          <p14:tracePt t="26250" x="6816725" y="2170113"/>
          <p14:tracePt t="26251" x="6816725" y="2176463"/>
          <p14:tracePt t="26253" x="6816725" y="2184400"/>
          <p14:tracePt t="26255" x="6810375" y="2198688"/>
          <p14:tracePt t="26257" x="6802438" y="2205038"/>
          <p14:tracePt t="26260" x="6802438" y="2212975"/>
          <p14:tracePt t="26261" x="6802438" y="2219325"/>
          <p14:tracePt t="26262" x="6796088" y="2227263"/>
          <p14:tracePt t="26264" x="6796088" y="2233613"/>
          <p14:tracePt t="26266" x="6796088" y="2241550"/>
          <p14:tracePt t="26267" x="6788150" y="2241550"/>
          <p14:tracePt t="26268" x="6788150" y="2247900"/>
          <p14:tracePt t="26269" x="6781800" y="2255838"/>
          <p14:tracePt t="26271" x="6781800" y="2262188"/>
          <p14:tracePt t="26273" x="6781800" y="2270125"/>
          <p14:tracePt t="26274" x="6773863" y="2270125"/>
          <p14:tracePt t="26275" x="6773863" y="2276475"/>
          <p14:tracePt t="26276" x="6773863" y="2284413"/>
          <p14:tracePt t="26278" x="6773863" y="2290763"/>
          <p14:tracePt t="26279" x="6767513" y="2290763"/>
          <p14:tracePt t="26280" x="6767513" y="2297113"/>
          <p14:tracePt t="26282" x="6767513" y="2305050"/>
          <p14:tracePt t="26283" x="6767513" y="2311400"/>
          <p14:tracePt t="26285" x="6759575" y="2319338"/>
          <p14:tracePt t="26287" x="6759575" y="2325688"/>
          <p14:tracePt t="26289" x="6759575" y="2333625"/>
          <p14:tracePt t="26290" x="6753225" y="2339975"/>
          <p14:tracePt t="26291" x="6753225" y="2347913"/>
          <p14:tracePt t="26292" x="6745288" y="2347913"/>
          <p14:tracePt t="26293" x="6745288" y="2354263"/>
          <p14:tracePt t="26295" x="6745288" y="2362200"/>
          <p14:tracePt t="26296" x="6745288" y="2368550"/>
          <p14:tracePt t="26298" x="6738938" y="2376488"/>
          <p14:tracePt t="26300" x="6738938" y="2382838"/>
          <p14:tracePt t="26302" x="6738938" y="2390775"/>
          <p14:tracePt t="26303" x="6731000" y="2397125"/>
          <p14:tracePt t="26305" x="6731000" y="2405063"/>
          <p14:tracePt t="26307" x="6731000" y="2411413"/>
          <p14:tracePt t="26309" x="6724650" y="2419350"/>
          <p14:tracePt t="26310" x="6724650" y="2425700"/>
          <p14:tracePt t="26311" x="6724650" y="2433638"/>
          <p14:tracePt t="26312" x="6716713" y="2433638"/>
          <p14:tracePt t="26313" x="6716713" y="2439988"/>
          <p14:tracePt t="26315" x="6716713" y="2447925"/>
          <p14:tracePt t="26316" x="6716713" y="2454275"/>
          <p14:tracePt t="26318" x="6710363" y="2462213"/>
          <p14:tracePt t="26320" x="6710363" y="2468563"/>
          <p14:tracePt t="26322" x="6710363" y="2476500"/>
          <p14:tracePt t="26323" x="6710363" y="2482850"/>
          <p14:tracePt t="26324" x="6704013" y="2489200"/>
          <p14:tracePt t="26326" x="6704013" y="2497138"/>
          <p14:tracePt t="26328" x="6704013" y="2503488"/>
          <p14:tracePt t="26329" x="6704013" y="2511425"/>
          <p14:tracePt t="26331" x="6696075" y="2517775"/>
          <p14:tracePt t="26333" x="6696075" y="2525713"/>
          <p14:tracePt t="26334" x="6689725" y="2525713"/>
          <p14:tracePt t="26335" x="6689725" y="2532063"/>
          <p14:tracePt t="26336" x="6689725" y="2540000"/>
          <p14:tracePt t="26338" x="6689725" y="2546350"/>
          <p14:tracePt t="26340" x="6689725" y="2554288"/>
          <p14:tracePt t="26342" x="6681788" y="2560638"/>
          <p14:tracePt t="26343" x="6681788" y="2568575"/>
          <p14:tracePt t="26345" x="6681788" y="2574925"/>
          <p14:tracePt t="26347" x="6681788" y="2582863"/>
          <p14:tracePt t="26349" x="6675438" y="2589213"/>
          <p14:tracePt t="26350" x="6675438" y="2597150"/>
          <p14:tracePt t="26352" x="6675438" y="2603500"/>
          <p14:tracePt t="26354" x="6675438" y="2611438"/>
          <p14:tracePt t="26356" x="6667500" y="2617788"/>
          <p14:tracePt t="26357" x="6667500" y="2625725"/>
          <p14:tracePt t="26359" x="6661150" y="2632075"/>
          <p14:tracePt t="26361" x="6661150" y="2640013"/>
          <p14:tracePt t="26364" x="6661150" y="2646363"/>
          <p14:tracePt t="26365" x="6661150" y="2654300"/>
          <p14:tracePt t="26366" x="6653213" y="2654300"/>
          <p14:tracePt t="26367" x="6653213" y="2660650"/>
          <p14:tracePt t="26369" x="6653213" y="2667000"/>
          <p14:tracePt t="26371" x="6653213" y="2674938"/>
          <p14:tracePt t="26372" x="6646863" y="2674938"/>
          <p14:tracePt t="26373" x="6646863" y="2681288"/>
          <p14:tracePt t="26375" x="6646863" y="2689225"/>
          <p14:tracePt t="26377" x="6646863" y="2695575"/>
          <p14:tracePt t="26379" x="6638925" y="2695575"/>
          <p14:tracePt t="26380" x="6638925" y="2703513"/>
          <p14:tracePt t="26382" x="6632575" y="2709863"/>
          <p14:tracePt t="26383" x="6632575" y="2717800"/>
          <p14:tracePt t="26385" x="6632575" y="2724150"/>
          <p14:tracePt t="26388" x="6632575" y="2732088"/>
          <p14:tracePt t="26389" x="6624638" y="2732088"/>
          <p14:tracePt t="26390" x="6624638" y="2738438"/>
          <p14:tracePt t="26392" x="6624638" y="2746375"/>
          <p14:tracePt t="26394" x="6624638" y="2752725"/>
          <p14:tracePt t="26396" x="6618288" y="2752725"/>
          <p14:tracePt t="26397" x="6618288" y="2760663"/>
          <p14:tracePt t="26400" x="6618288" y="2767013"/>
          <p14:tracePt t="26401" x="6618288" y="2774950"/>
          <p14:tracePt t="26403" x="6610350" y="2781300"/>
          <p14:tracePt t="26406" x="6610350" y="2789238"/>
          <p14:tracePt t="26407" x="6604000" y="2789238"/>
          <p14:tracePt t="26408" x="6604000" y="2795588"/>
          <p14:tracePt t="26410" x="6604000" y="2803525"/>
          <p14:tracePt t="26412" x="6604000" y="2809875"/>
          <p14:tracePt t="26414" x="6596063" y="2809875"/>
          <p14:tracePt t="26415" x="6596063" y="2817813"/>
          <p14:tracePt t="26418" x="6596063" y="2824163"/>
          <p14:tracePt t="26419" x="6596063" y="2832100"/>
          <p14:tracePt t="26421" x="6589713" y="2832100"/>
          <p14:tracePt t="26422" x="6589713" y="2838450"/>
          <p14:tracePt t="26424" x="6589713" y="2846388"/>
          <p14:tracePt t="26426" x="6589713" y="2852738"/>
          <p14:tracePt t="26428" x="6589713" y="2859088"/>
          <p14:tracePt t="26429" x="6581775" y="2859088"/>
          <p14:tracePt t="26431" x="6581775" y="2867025"/>
          <p14:tracePt t="26432" x="6575425" y="2867025"/>
          <p14:tracePt t="26433" x="6575425" y="2873375"/>
          <p14:tracePt t="26436" x="6575425" y="2881313"/>
          <p14:tracePt t="26437" x="6575425" y="2887663"/>
          <p14:tracePt t="26439" x="6575425" y="2895600"/>
          <p14:tracePt t="26440" x="6567488" y="2895600"/>
          <p14:tracePt t="26442" x="6567488" y="2901950"/>
          <p14:tracePt t="26444" x="6567488" y="2909888"/>
          <p14:tracePt t="26446" x="6567488" y="2916238"/>
          <p14:tracePt t="26448" x="6567488" y="2924175"/>
          <p14:tracePt t="26449" x="6561138" y="2924175"/>
          <p14:tracePt t="26451" x="6561138" y="2930525"/>
          <p14:tracePt t="26454" x="6561138" y="2938463"/>
          <p14:tracePt t="26456" x="6561138" y="2944813"/>
          <p14:tracePt t="26457" x="6561138" y="2952750"/>
          <p14:tracePt t="26458" x="6553200" y="2952750"/>
          <p14:tracePt t="26460" x="6553200" y="2959100"/>
          <p14:tracePt t="26462" x="6546850" y="2959100"/>
          <p14:tracePt t="26463" x="6546850" y="2967038"/>
          <p14:tracePt t="26465" x="6546850" y="2973388"/>
          <p14:tracePt t="26467" x="6546850" y="2981325"/>
          <p14:tracePt t="26469" x="6546850" y="2987675"/>
          <p14:tracePt t="26470" x="6538913" y="2987675"/>
          <p14:tracePt t="26472" x="6538913" y="2995613"/>
          <p14:tracePt t="26475" x="6538913" y="3001963"/>
          <p14:tracePt t="26476" x="6538913" y="3009900"/>
          <p14:tracePt t="26478" x="6538913" y="3016250"/>
          <p14:tracePt t="26480" x="6532563" y="3016250"/>
          <p14:tracePt t="26482" x="6532563" y="3024188"/>
          <p14:tracePt t="26484" x="6532563" y="3030538"/>
          <p14:tracePt t="26485" x="6532563" y="3038475"/>
          <p14:tracePt t="26488" x="6532563" y="3044825"/>
          <p14:tracePt t="26489" x="6524625" y="3044825"/>
          <p14:tracePt t="26491" x="6524625" y="3051175"/>
          <p14:tracePt t="26493" x="6524625" y="3059113"/>
          <p14:tracePt t="26495" x="6524625" y="3065463"/>
          <p14:tracePt t="26497" x="6518275" y="3073400"/>
          <p14:tracePt t="26500" x="6518275" y="3079750"/>
          <p14:tracePt t="26501" x="6510338" y="3079750"/>
          <p14:tracePt t="26502" x="6510338" y="3087688"/>
          <p14:tracePt t="26503" x="6510338" y="3094038"/>
          <p14:tracePt t="26506" x="6510338" y="3101975"/>
          <p14:tracePt t="26508" x="6510338" y="3108325"/>
          <p14:tracePt t="26509" x="6503988" y="3108325"/>
          <p14:tracePt t="26510" x="6503988" y="3116263"/>
          <p14:tracePt t="26512" x="6503988" y="3122613"/>
          <p14:tracePt t="26514" x="6503988" y="3130550"/>
          <p14:tracePt t="26516" x="6497638" y="3136900"/>
          <p14:tracePt t="26518" x="6497638" y="3144838"/>
          <p14:tracePt t="26521" x="6497638" y="3151188"/>
          <p14:tracePt t="26522" x="6489700" y="3159125"/>
          <p14:tracePt t="26524" x="6489700" y="3165475"/>
          <p14:tracePt t="26525" x="6483350" y="3165475"/>
          <p14:tracePt t="26526" x="6483350" y="3173413"/>
          <p14:tracePt t="26528" x="6483350" y="3179763"/>
          <p14:tracePt t="26529" x="6483350" y="3187700"/>
          <p14:tracePt t="26531" x="6483350" y="3194050"/>
          <p14:tracePt t="26532" x="6475413" y="3194050"/>
          <p14:tracePt t="26534" x="6475413" y="3201988"/>
          <p14:tracePt t="26536" x="6475413" y="3208338"/>
          <p14:tracePt t="26537" x="6475413" y="3216275"/>
          <p14:tracePt t="26538" x="6469063" y="3216275"/>
          <p14:tracePt t="26539" x="6469063" y="3222625"/>
          <p14:tracePt t="26541" x="6469063" y="3230563"/>
          <p14:tracePt t="26543" x="6469063" y="3236913"/>
          <p14:tracePt t="26544" x="6461125" y="3243263"/>
          <p14:tracePt t="26546" x="6461125" y="3251200"/>
          <p14:tracePt t="26547" x="6454775" y="3251200"/>
          <p14:tracePt t="26548" x="6454775" y="3257550"/>
          <p14:tracePt t="26550" x="6454775" y="3265488"/>
          <p14:tracePt t="26551" x="6454775" y="3271838"/>
          <p14:tracePt t="26553" x="6454775" y="3279775"/>
          <p14:tracePt t="26555" x="6446838" y="3286125"/>
          <p14:tracePt t="26557" x="6446838" y="3294063"/>
          <p14:tracePt t="26558" x="6446838" y="3300413"/>
          <p14:tracePt t="26560" x="6446838" y="3308350"/>
          <p14:tracePt t="26562" x="6446838" y="3314700"/>
          <p14:tracePt t="26563" x="6440488" y="3314700"/>
          <p14:tracePt t="26564" x="6440488" y="3322638"/>
          <p14:tracePt t="26565" x="6440488" y="3328988"/>
          <p14:tracePt t="26567" x="6440488" y="3336925"/>
          <p14:tracePt t="26569" x="6440488" y="3343275"/>
          <p14:tracePt t="26571" x="6440488" y="3351213"/>
          <p14:tracePt t="26572" x="6432550" y="3357563"/>
          <p14:tracePt t="26574" x="6432550" y="3365500"/>
          <p14:tracePt t="26576" x="6432550" y="3371850"/>
          <p14:tracePt t="26578" x="6426200" y="3371850"/>
          <p14:tracePt t="26579" x="6426200" y="3379788"/>
          <p14:tracePt t="26581" x="6426200" y="3386138"/>
          <p14:tracePt t="26582" x="6426200" y="3394075"/>
          <p14:tracePt t="26584" x="6426200" y="3400425"/>
          <p14:tracePt t="26586" x="6426200" y="3408363"/>
          <p14:tracePt t="26588" x="6426200" y="3414713"/>
          <p14:tracePt t="26589" x="6426200" y="3422650"/>
          <p14:tracePt t="26592" x="6426200" y="3429000"/>
          <p14:tracePt t="26594" x="6426200" y="3435350"/>
          <p14:tracePt t="26595" x="6418263" y="3435350"/>
          <p14:tracePt t="26596" x="6418263" y="3443288"/>
          <p14:tracePt t="26597" x="6418263" y="3449638"/>
          <p14:tracePt t="26599" x="6418263" y="3457575"/>
          <p14:tracePt t="26601" x="6418263" y="3463925"/>
          <p14:tracePt t="26603" x="6418263" y="3471863"/>
          <p14:tracePt t="26604" x="6418263" y="3478213"/>
          <p14:tracePt t="26606" x="6418263" y="3486150"/>
          <p14:tracePt t="26608" x="6418263" y="3492500"/>
          <p14:tracePt t="26610" x="6418263" y="3500438"/>
          <p14:tracePt t="26612" x="6418263" y="3506788"/>
          <p14:tracePt t="26614" x="6418263" y="3514725"/>
          <p14:tracePt t="26616" x="6418263" y="3521075"/>
          <p14:tracePt t="26618" x="6418263" y="3535363"/>
          <p14:tracePt t="26620" x="6418263" y="3543300"/>
          <p14:tracePt t="26622" x="6418263" y="3549650"/>
          <p14:tracePt t="26624" x="6418263" y="3557588"/>
          <p14:tracePt t="26625" x="6418263" y="3563938"/>
          <p14:tracePt t="26627" x="6418263" y="3571875"/>
          <p14:tracePt t="26629" x="6418263" y="3578225"/>
          <p14:tracePt t="26631" x="6418263" y="3586163"/>
          <p14:tracePt t="26632" x="6418263" y="3592513"/>
          <p14:tracePt t="26634" x="6418263" y="3600450"/>
          <p14:tracePt t="26636" x="6418263" y="3606800"/>
          <p14:tracePt t="26637" x="6426200" y="3606800"/>
          <p14:tracePt t="26638" x="6426200" y="3614738"/>
          <p14:tracePt t="26639" x="6426200" y="3621088"/>
          <p14:tracePt t="26641" x="6426200" y="3627438"/>
          <p14:tracePt t="26642" x="6426200" y="3635375"/>
          <p14:tracePt t="26643" x="6432550" y="3635375"/>
          <p14:tracePt t="26644" x="6432550" y="3641725"/>
          <p14:tracePt t="26645" x="6432550" y="3649663"/>
          <p14:tracePt t="26647" x="6432550" y="3656013"/>
          <p14:tracePt t="26649" x="6432550" y="3663950"/>
          <p14:tracePt t="26651" x="6432550" y="3670300"/>
          <p14:tracePt t="26652" x="6432550" y="3678238"/>
          <p14:tracePt t="26654" x="6440488" y="3684588"/>
          <p14:tracePt t="26656" x="6440488" y="3692525"/>
          <p14:tracePt t="26658" x="6440488" y="3698875"/>
          <p14:tracePt t="26660" x="6440488" y="3706813"/>
          <p14:tracePt t="26662" x="6440488" y="3713163"/>
          <p14:tracePt t="26664" x="6440488" y="3721100"/>
          <p14:tracePt t="26666" x="6446838" y="3727450"/>
          <p14:tracePt t="26667" x="6446838" y="3735388"/>
          <p14:tracePt t="26669" x="6446838" y="3741738"/>
          <p14:tracePt t="26671" x="6446838" y="3749675"/>
          <p14:tracePt t="26673" x="6446838" y="3756025"/>
          <p14:tracePt t="26674" x="6446838" y="3763963"/>
          <p14:tracePt t="26676" x="6446838" y="3770313"/>
          <p14:tracePt t="26677" x="6454775" y="3770313"/>
          <p14:tracePt t="26678" x="6454775" y="3778250"/>
          <p14:tracePt t="26680" x="6454775" y="3784600"/>
          <p14:tracePt t="26681" x="6461125" y="3792538"/>
          <p14:tracePt t="26683" x="6461125" y="3798888"/>
          <p14:tracePt t="26685" x="6461125" y="3806825"/>
          <p14:tracePt t="26687" x="6461125" y="3813175"/>
          <p14:tracePt t="26688" x="6461125" y="3819525"/>
          <p14:tracePt t="26690" x="6469063" y="3827463"/>
          <p14:tracePt t="26692" x="6469063" y="3833813"/>
          <p14:tracePt t="26694" x="6469063" y="3841750"/>
          <p14:tracePt t="26696" x="6469063" y="3848100"/>
          <p14:tracePt t="26697" x="6469063" y="3856038"/>
          <p14:tracePt t="26698" x="6475413" y="3856038"/>
          <p14:tracePt t="26699" x="6475413" y="3862388"/>
          <p14:tracePt t="26702" x="6475413" y="3870325"/>
          <p14:tracePt t="26704" x="6475413" y="3876675"/>
          <p14:tracePt t="26705" x="6475413" y="3884613"/>
          <p14:tracePt t="26706" x="6483350" y="3884613"/>
          <p14:tracePt t="26707" x="6483350" y="3890963"/>
          <p14:tracePt t="26709" x="6489700" y="3898900"/>
          <p14:tracePt t="26711" x="6489700" y="3905250"/>
          <p14:tracePt t="26712" x="6489700" y="3913188"/>
          <p14:tracePt t="26715" x="6489700" y="3919538"/>
          <p14:tracePt t="26716" x="6497638" y="3919538"/>
          <p14:tracePt t="26717" x="6497638" y="3927475"/>
          <p14:tracePt t="26719" x="6497638" y="3933825"/>
          <p14:tracePt t="26720" x="6497638" y="3941763"/>
          <p14:tracePt t="26721" x="6503988" y="3941763"/>
          <p14:tracePt t="26722" x="6503988" y="3948113"/>
          <p14:tracePt t="26725" x="6503988" y="3956050"/>
          <p14:tracePt t="26727" x="6510338" y="3962400"/>
          <p14:tracePt t="26728" x="6510338" y="3970338"/>
          <p14:tracePt t="26729" x="6518275" y="3970338"/>
          <p14:tracePt t="26730" x="6518275" y="3976688"/>
          <p14:tracePt t="26732" x="6518275" y="3984625"/>
          <p14:tracePt t="26734" x="6524625" y="3990975"/>
          <p14:tracePt t="26735" x="6524625" y="3998913"/>
          <p14:tracePt t="26738" x="6532563" y="4005263"/>
          <p14:tracePt t="26740" x="6532563" y="4011613"/>
          <p14:tracePt t="26742" x="6538913" y="4011613"/>
          <p14:tracePt t="26743" x="6538913" y="4019550"/>
          <p14:tracePt t="26744" x="6538913" y="4025900"/>
          <p14:tracePt t="26746" x="6546850" y="4033838"/>
          <p14:tracePt t="26748" x="6553200" y="4033838"/>
          <p14:tracePt t="26749" x="6553200" y="4040188"/>
          <p14:tracePt t="26751" x="6553200" y="4048125"/>
          <p14:tracePt t="26752" x="6561138" y="4048125"/>
          <p14:tracePt t="26754" x="6561138" y="4054475"/>
          <p14:tracePt t="26756" x="6561138" y="4062413"/>
          <p14:tracePt t="26757" x="6567488" y="4062413"/>
          <p14:tracePt t="26758" x="6567488" y="4068763"/>
          <p14:tracePt t="26760" x="6575425" y="4068763"/>
          <p14:tracePt t="26761" x="6575425" y="4076700"/>
          <p14:tracePt t="26762" x="6581775" y="4076700"/>
          <p14:tracePt t="26764" x="6581775" y="4083050"/>
          <p14:tracePt t="26765" x="6581775" y="4090988"/>
          <p14:tracePt t="26766" x="6589713" y="4090988"/>
          <p14:tracePt t="26769" x="6589713" y="4097338"/>
          <p14:tracePt t="26770" x="6596063" y="4097338"/>
          <p14:tracePt t="26771" x="6596063" y="4105275"/>
          <p14:tracePt t="26774" x="6604000" y="4111625"/>
          <p14:tracePt t="26775" x="6610350" y="4111625"/>
          <p14:tracePt t="26776" x="6610350" y="4119563"/>
          <p14:tracePt t="26778" x="6610350" y="4125913"/>
          <p14:tracePt t="26779" x="6618288" y="4125913"/>
          <p14:tracePt t="26781" x="6618288" y="4133850"/>
          <p14:tracePt t="26782" x="6624638" y="4133850"/>
          <p14:tracePt t="26784" x="6624638" y="4140200"/>
          <p14:tracePt t="26785" x="6624638" y="4148138"/>
          <p14:tracePt t="26786" x="6632575" y="4148138"/>
          <p14:tracePt t="26787" x="6638925" y="4148138"/>
          <p14:tracePt t="26788" x="6638925" y="4154488"/>
          <p14:tracePt t="26790" x="6646863" y="4154488"/>
          <p14:tracePt t="26791" x="6646863" y="4162425"/>
          <p14:tracePt t="26793" x="6653213" y="4168775"/>
          <p14:tracePt t="26794" x="6653213" y="4176713"/>
          <p14:tracePt t="26796" x="6661150" y="4176713"/>
          <p14:tracePt t="26797" x="6667500" y="4183063"/>
          <p14:tracePt t="26799" x="6667500" y="4191000"/>
          <p14:tracePt t="26800" x="6675438" y="4191000"/>
          <p14:tracePt t="26801" x="6675438" y="4197350"/>
          <p14:tracePt t="26802" x="6681788" y="4197350"/>
          <p14:tracePt t="26803" x="6681788" y="4203700"/>
          <p14:tracePt t="26805" x="6689725" y="4211638"/>
          <p14:tracePt t="26806" x="6696075" y="4211638"/>
          <p14:tracePt t="26807" x="6696075" y="4217988"/>
          <p14:tracePt t="26808" x="6704013" y="4217988"/>
          <p14:tracePt t="26809" x="6704013" y="4225925"/>
          <p14:tracePt t="26811" x="6710363" y="4232275"/>
          <p14:tracePt t="26813" x="6716713" y="4240213"/>
          <p14:tracePt t="26814" x="6724650" y="4240213"/>
          <p14:tracePt t="26815" x="6724650" y="4246563"/>
          <p14:tracePt t="26816" x="6731000" y="4246563"/>
          <p14:tracePt t="26818" x="6731000" y="4254500"/>
          <p14:tracePt t="26819" x="6738938" y="4260850"/>
          <p14:tracePt t="26821" x="6745288" y="4268788"/>
          <p14:tracePt t="26822" x="6753225" y="4268788"/>
          <p14:tracePt t="26823" x="6753225" y="4275138"/>
          <p14:tracePt t="26824" x="6759575" y="4275138"/>
          <p14:tracePt t="26826" x="6767513" y="4283075"/>
          <p14:tracePt t="26828" x="6773863" y="4289425"/>
          <p14:tracePt t="26830" x="6788150" y="4297363"/>
          <p14:tracePt t="26832" x="6796088" y="4303713"/>
          <p14:tracePt t="26834" x="6802438" y="4303713"/>
          <p14:tracePt t="26835" x="6810375" y="4311650"/>
          <p14:tracePt t="26836" x="6810375" y="4318000"/>
          <p14:tracePt t="26837" x="6816725" y="4318000"/>
          <p14:tracePt t="26838" x="6824663" y="4318000"/>
          <p14:tracePt t="26839" x="6824663" y="4325938"/>
          <p14:tracePt t="26840" x="6831013" y="4325938"/>
          <p14:tracePt t="26841" x="6838950" y="4332288"/>
          <p14:tracePt t="26843" x="6845300" y="4340225"/>
          <p14:tracePt t="26844" x="6853238" y="4340225"/>
          <p14:tracePt t="26845" x="6859588" y="4346575"/>
          <p14:tracePt t="26847" x="6867525" y="4354513"/>
          <p14:tracePt t="26848" x="6873875" y="4354513"/>
          <p14:tracePt t="26849" x="6881813" y="4360863"/>
          <p14:tracePt t="26850" x="6888163" y="4360863"/>
          <p14:tracePt t="26852" x="6896100" y="4368800"/>
          <p14:tracePt t="26853" x="6902450" y="4375150"/>
          <p14:tracePt t="26854" x="6908800" y="4375150"/>
          <p14:tracePt t="26855" x="6916738" y="4375150"/>
          <p14:tracePt t="26856" x="6916738" y="4381500"/>
          <p14:tracePt t="26857" x="6923088" y="4381500"/>
          <p14:tracePt t="26858" x="6931025" y="4389438"/>
          <p14:tracePt t="26859" x="6937375" y="4395788"/>
          <p14:tracePt t="26860" x="6945313" y="4395788"/>
          <p14:tracePt t="26861" x="6951663" y="4403725"/>
          <p14:tracePt t="26862" x="6959600" y="4403725"/>
          <p14:tracePt t="26864" x="6973888" y="4410075"/>
          <p14:tracePt t="26865" x="6973888" y="4418013"/>
          <p14:tracePt t="26866" x="6988175" y="4418013"/>
          <p14:tracePt t="26867" x="6994525" y="4424363"/>
          <p14:tracePt t="26869" x="7002463" y="4424363"/>
          <p14:tracePt t="26870" x="7008813" y="4432300"/>
          <p14:tracePt t="26871" x="7023100" y="4438650"/>
          <p14:tracePt t="26873" x="7037388" y="4446588"/>
          <p14:tracePt t="26875" x="7045325" y="4452938"/>
          <p14:tracePt t="26876" x="7051675" y="4452938"/>
          <p14:tracePt t="26877" x="7059613" y="4460875"/>
          <p14:tracePt t="26878" x="7065963" y="4460875"/>
          <p14:tracePt t="26879" x="7073900" y="4467225"/>
          <p14:tracePt t="26880" x="7080250" y="4467225"/>
          <p14:tracePt t="26881" x="7088188" y="4475163"/>
          <p14:tracePt t="26883" x="7102475" y="4481513"/>
          <p14:tracePt t="26885" x="7108825" y="4489450"/>
          <p14:tracePt t="26886" x="7115175" y="4495800"/>
          <p14:tracePt t="26887" x="7123113" y="4495800"/>
          <p14:tracePt t="26888" x="7129463" y="4503738"/>
          <p14:tracePt t="26889" x="7137400" y="4503738"/>
          <p14:tracePt t="26890" x="7143750" y="4510088"/>
          <p14:tracePt t="26891" x="7151688" y="4510088"/>
          <p14:tracePt t="26893" x="7158038" y="4518025"/>
          <p14:tracePt t="26894" x="7165975" y="4524375"/>
          <p14:tracePt t="26895" x="7172325" y="4524375"/>
          <p14:tracePt t="26896" x="7180263" y="4524375"/>
          <p14:tracePt t="26897" x="7186613" y="4532313"/>
          <p14:tracePt t="26898" x="7194550" y="4532313"/>
          <p14:tracePt t="26899" x="7194550" y="4538663"/>
          <p14:tracePt t="26900" x="7200900" y="4546600"/>
          <p14:tracePt t="26901" x="7208838" y="4546600"/>
          <p14:tracePt t="26902" x="7215188" y="4546600"/>
          <p14:tracePt t="26903" x="7223125" y="4552950"/>
          <p14:tracePt t="26904" x="7229475" y="4552950"/>
          <p14:tracePt t="26905" x="7229475" y="4560888"/>
          <p14:tracePt t="26906" x="7237413" y="4560888"/>
          <p14:tracePt t="26913" x="7272338" y="4581525"/>
          <p14:tracePt t="26913" x="7280275" y="4587875"/>
          <p14:tracePt t="26915" x="7294563" y="4587875"/>
          <p14:tracePt t="26916" x="7294563" y="4595813"/>
          <p14:tracePt t="26917" x="7300913" y="4595813"/>
          <p14:tracePt t="26919" x="7315200" y="4602163"/>
          <p14:tracePt t="26921" x="7321550" y="4602163"/>
          <p14:tracePt t="26922" x="7329488" y="4610100"/>
          <p14:tracePt t="26923" x="7335838" y="4610100"/>
          <p14:tracePt t="26924" x="7335838" y="4616450"/>
          <p14:tracePt t="26925" x="7343775" y="4616450"/>
          <p14:tracePt t="26926" x="7350125" y="4616450"/>
          <p14:tracePt t="26927" x="7350125" y="4624388"/>
          <p14:tracePt t="26928" x="7364413" y="4624388"/>
          <p14:tracePt t="26930" x="7372350" y="4630738"/>
          <p14:tracePt t="26931" x="7378700" y="4630738"/>
          <p14:tracePt t="26932" x="7386638" y="4638675"/>
          <p14:tracePt t="26933" x="7392988" y="4638675"/>
          <p14:tracePt t="26935" x="7400925" y="4645025"/>
          <p14:tracePt t="26936" x="7407275" y="4645025"/>
          <p14:tracePt t="26937" x="7415213" y="4645025"/>
          <p14:tracePt t="26939" x="7429500" y="4652963"/>
          <p14:tracePt t="26941" x="7435850" y="4652963"/>
          <p14:tracePt t="26942" x="7443788" y="4652963"/>
          <p14:tracePt t="26943" x="7443788" y="4659313"/>
          <p14:tracePt t="26944" x="7458075" y="4667250"/>
          <p14:tracePt t="26946" x="7464425" y="4667250"/>
          <p14:tracePt t="26947" x="7472363" y="4667250"/>
          <p14:tracePt t="26948" x="7478713" y="4667250"/>
          <p14:tracePt t="26949" x="7478713" y="4673600"/>
          <p14:tracePt t="26950" x="7486650" y="4673600"/>
          <p14:tracePt t="26951" x="7493000" y="4673600"/>
          <p14:tracePt t="26952" x="7500938" y="4673600"/>
          <p14:tracePt t="26953" x="7507288" y="4681538"/>
          <p14:tracePt t="26955" x="7515225" y="4687888"/>
          <p14:tracePt t="26957" x="7527925" y="4687888"/>
          <p14:tracePt t="26959" x="7535863" y="4695825"/>
          <p14:tracePt t="26961" x="7542213" y="4695825"/>
          <p14:tracePt t="26962" x="7550150" y="4695825"/>
          <p14:tracePt t="26963" x="7556500" y="4695825"/>
          <p14:tracePt t="26964" x="7556500" y="4702175"/>
          <p14:tracePt t="26965" x="7564438" y="4702175"/>
          <p14:tracePt t="26966" x="7570788" y="4702175"/>
          <p14:tracePt t="26968" x="7578725" y="4702175"/>
          <p14:tracePt t="26969" x="7585075" y="4702175"/>
          <p14:tracePt t="26970" x="7585075" y="4710113"/>
          <p14:tracePt t="26971" x="7593013" y="4710113"/>
          <p14:tracePt t="26972" x="7599363" y="4710113"/>
          <p14:tracePt t="26973" x="7599363" y="4716463"/>
          <p14:tracePt t="26975" x="7607300" y="4716463"/>
          <p14:tracePt t="26977" x="7613650" y="4716463"/>
          <p14:tracePt t="26979" x="7621588" y="4716463"/>
          <p14:tracePt t="26980" x="7627938" y="4716463"/>
          <p14:tracePt t="26981" x="7627938" y="4724400"/>
          <p14:tracePt t="26982" x="7635875" y="4724400"/>
          <p14:tracePt t="26985" x="7642225" y="4724400"/>
          <p14:tracePt t="26987" x="7650163" y="4724400"/>
          <p14:tracePt t="26988" x="7650163" y="4730750"/>
          <p14:tracePt t="26989" x="7656513" y="4730750"/>
          <p14:tracePt t="26992" x="7664450" y="4730750"/>
          <p14:tracePt t="26995" x="7670800" y="4730750"/>
          <p14:tracePt t="26998" x="7678738" y="4730750"/>
          <p14:tracePt t="27000" x="7678738" y="4738688"/>
          <p14:tracePt t="27001" x="7685088" y="4738688"/>
          <p14:tracePt t="27004" x="7693025" y="4738688"/>
          <p14:tracePt t="27008" x="7693025" y="4745038"/>
          <p14:tracePt t="27010" x="7699375" y="4745038"/>
          <p14:tracePt t="27017" x="7707313" y="4745038"/>
          <p14:tracePt t="27121" x="7699375" y="4745038"/>
          <p14:tracePt t="27129" x="7699375" y="4738688"/>
          <p14:tracePt t="27131" x="7693025" y="4738688"/>
          <p14:tracePt t="27139" x="7685088" y="4738688"/>
          <p14:tracePt t="27143" x="7678738" y="4738688"/>
          <p14:tracePt t="27145" x="7678738" y="4730750"/>
          <p14:tracePt t="27150" x="7670800" y="4730750"/>
          <p14:tracePt t="27156" x="7664450" y="4730750"/>
          <p14:tracePt t="27158" x="7664450" y="4724400"/>
          <p14:tracePt t="27162" x="7656513" y="4724400"/>
          <p14:tracePt t="27165" x="7650163" y="4724400"/>
          <p14:tracePt t="27170" x="7650163" y="4716463"/>
          <p14:tracePt t="27171" x="7642225" y="4716463"/>
          <p14:tracePt t="27176" x="7642225" y="4710113"/>
          <p14:tracePt t="27177" x="7635875" y="4710113"/>
          <p14:tracePt t="27184" x="7627938" y="4710113"/>
          <p14:tracePt t="27187" x="7621588" y="4710113"/>
          <p14:tracePt t="27193" x="7621588" y="4702175"/>
          <p14:tracePt t="27195" x="7613650" y="4702175"/>
          <p14:tracePt t="27204" x="7607300" y="4702175"/>
          <p14:tracePt t="27214" x="7599363" y="4702175"/>
          <p14:tracePt t="27217" x="7599363" y="4695825"/>
          <p14:tracePt t="27224" x="7593013" y="4695825"/>
          <p14:tracePt t="27231" x="7585075" y="4695825"/>
          <p14:tracePt t="27241" x="7578725" y="4695825"/>
          <p14:tracePt t="27243" x="7578725" y="4687888"/>
          <p14:tracePt t="27253" x="7570788" y="4687888"/>
          <p14:tracePt t="27421" x="7564438" y="4687888"/>
          <p14:tracePt t="27422" x="7564438" y="4681538"/>
          <p14:tracePt t="27427" x="7564438" y="4673600"/>
          <p14:tracePt t="27431" x="7556500" y="4673600"/>
          <p14:tracePt t="27433" x="7556500" y="4667250"/>
          <p14:tracePt t="27438" x="7556500" y="4659313"/>
          <p14:tracePt t="27441" x="7556500" y="4652963"/>
          <p14:tracePt t="27443" x="7556500" y="4645025"/>
          <p14:tracePt t="27444" x="7550150" y="4645025"/>
          <p14:tracePt t="27446" x="7550150" y="4638675"/>
          <p14:tracePt t="27449" x="7550150" y="4630738"/>
          <p14:tracePt t="27451" x="7550150" y="4624388"/>
          <p14:tracePt t="27453" x="7550150" y="4616450"/>
          <p14:tracePt t="27455" x="7542213" y="4610100"/>
          <p14:tracePt t="27457" x="7542213" y="4602163"/>
          <p14:tracePt t="27458" x="7542213" y="4595813"/>
          <p14:tracePt t="27459" x="7542213" y="4587875"/>
          <p14:tracePt t="27461" x="7542213" y="4581525"/>
          <p14:tracePt t="27463" x="7542213" y="4567238"/>
          <p14:tracePt t="27464" x="7535863" y="4567238"/>
          <p14:tracePt t="27465" x="7535863" y="4560888"/>
          <p14:tracePt t="27466" x="7535863" y="4552950"/>
          <p14:tracePt t="27467" x="7535863" y="4546600"/>
          <p14:tracePt t="27468" x="7527925" y="4538663"/>
          <p14:tracePt t="27469" x="7527925" y="4532313"/>
          <p14:tracePt t="27471" x="7527925" y="4518025"/>
          <p14:tracePt t="27472" x="7527925" y="4510088"/>
          <p14:tracePt t="27473" x="7527925" y="4503738"/>
          <p14:tracePt t="27474" x="7527925" y="4495800"/>
          <p14:tracePt t="27475" x="7527925" y="4481513"/>
          <p14:tracePt t="27476" x="7521575" y="4475163"/>
          <p14:tracePt t="27477" x="7521575" y="4460875"/>
          <p14:tracePt t="27478" x="7521575" y="4446588"/>
          <p14:tracePt t="27479" x="7521575" y="4438650"/>
          <p14:tracePt t="27480" x="7515225" y="4432300"/>
          <p14:tracePt t="27481" x="7515225" y="4424363"/>
          <p14:tracePt t="27482" x="7515225" y="4410075"/>
          <p14:tracePt t="27483" x="7515225" y="4395788"/>
          <p14:tracePt t="27484" x="7515225" y="4381500"/>
          <p14:tracePt t="27485" x="7515225" y="4375150"/>
          <p14:tracePt t="27486" x="7515225" y="4360863"/>
          <p14:tracePt t="27487" x="7507288" y="4346575"/>
          <p14:tracePt t="27488" x="7507288" y="4332288"/>
          <p14:tracePt t="27489" x="7507288" y="4311650"/>
          <p14:tracePt t="27490" x="7507288" y="4303713"/>
          <p14:tracePt t="27491" x="7507288" y="4289425"/>
          <p14:tracePt t="27492" x="7500938" y="4268788"/>
          <p14:tracePt t="27493" x="7500938" y="4254500"/>
          <p14:tracePt t="27494" x="7500938" y="4240213"/>
          <p14:tracePt t="27495" x="7500938" y="4225925"/>
          <p14:tracePt t="27496" x="7500938" y="4211638"/>
          <p14:tracePt t="27497" x="7500938" y="4197350"/>
          <p14:tracePt t="27498" x="7500938" y="4176713"/>
          <p14:tracePt t="27499" x="7500938" y="4162425"/>
          <p14:tracePt t="27500" x="7500938" y="4140200"/>
          <p14:tracePt t="27501" x="7500938" y="4119563"/>
          <p14:tracePt t="27502" x="7500938" y="4105275"/>
          <p14:tracePt t="27503" x="7500938" y="4090988"/>
          <p14:tracePt t="27504" x="7493000" y="4076700"/>
          <p14:tracePt t="27505" x="7493000" y="4054475"/>
          <p14:tracePt t="27506" x="7493000" y="4040188"/>
          <p14:tracePt t="27507" x="7493000" y="4019550"/>
          <p14:tracePt t="27508" x="7493000" y="3998913"/>
          <p14:tracePt t="27509" x="7493000" y="3984625"/>
          <p14:tracePt t="27510" x="7493000" y="3962400"/>
          <p14:tracePt t="27511" x="7493000" y="3948113"/>
          <p14:tracePt t="27512" x="7493000" y="3927475"/>
          <p14:tracePt t="27513" x="7493000" y="3905250"/>
          <p14:tracePt t="27514" x="7493000" y="3884613"/>
          <p14:tracePt t="27515" x="7493000" y="3862388"/>
          <p14:tracePt t="27516" x="7493000" y="3841750"/>
          <p14:tracePt t="27517" x="7493000" y="3827463"/>
          <p14:tracePt t="27518" x="7493000" y="3806825"/>
          <p14:tracePt t="27519" x="7493000" y="3784600"/>
          <p14:tracePt t="27520" x="7493000" y="3763963"/>
          <p14:tracePt t="27521" x="7493000" y="3749675"/>
          <p14:tracePt t="27522" x="7493000" y="3727450"/>
          <p14:tracePt t="27523" x="7493000" y="3713163"/>
          <p14:tracePt t="27524" x="7500938" y="3692525"/>
          <p14:tracePt t="27525" x="7500938" y="3670300"/>
          <p14:tracePt t="27526" x="7500938" y="3649663"/>
          <p14:tracePt t="27527" x="7507288" y="3635375"/>
          <p14:tracePt t="27528" x="7507288" y="3614738"/>
          <p14:tracePt t="27529" x="7507288" y="3600450"/>
          <p14:tracePt t="27530" x="7507288" y="3578225"/>
          <p14:tracePt t="27531" x="7515225" y="3549650"/>
          <p14:tracePt t="27532" x="7515225" y="3535363"/>
          <p14:tracePt t="27533" x="7515225" y="3521075"/>
          <p14:tracePt t="27534" x="7515225" y="3506788"/>
          <p14:tracePt t="27535" x="7515225" y="3486150"/>
          <p14:tracePt t="27536" x="7515225" y="3471863"/>
          <p14:tracePt t="27537" x="7521575" y="3449638"/>
          <p14:tracePt t="27538" x="7521575" y="3435350"/>
          <p14:tracePt t="27539" x="7521575" y="3414713"/>
          <p14:tracePt t="27540" x="7527925" y="3394075"/>
          <p14:tracePt t="27541" x="7527925" y="3379788"/>
          <p14:tracePt t="27542" x="7527925" y="3365500"/>
          <p14:tracePt t="27543" x="7535863" y="3343275"/>
          <p14:tracePt t="27544" x="7535863" y="3328988"/>
          <p14:tracePt t="27545" x="7535863" y="3314700"/>
          <p14:tracePt t="27546" x="7535863" y="3300413"/>
          <p14:tracePt t="27547" x="7535863" y="3279775"/>
          <p14:tracePt t="27548" x="7535863" y="3265488"/>
          <p14:tracePt t="27549" x="7542213" y="3243263"/>
          <p14:tracePt t="27550" x="7542213" y="3230563"/>
          <p14:tracePt t="27551" x="7542213" y="3216275"/>
          <p14:tracePt t="27552" x="7542213" y="3201988"/>
          <p14:tracePt t="27553" x="7550150" y="3187700"/>
          <p14:tracePt t="27554" x="7550150" y="3165475"/>
          <p14:tracePt t="27555" x="7550150" y="3151188"/>
          <p14:tracePt t="27556" x="7556500" y="3130550"/>
          <p14:tracePt t="27557" x="7556500" y="3116263"/>
          <p14:tracePt t="27558" x="7556500" y="3101975"/>
          <p14:tracePt t="27559" x="7556500" y="3087688"/>
          <p14:tracePt t="27560" x="7556500" y="3073400"/>
          <p14:tracePt t="27561" x="7556500" y="3051175"/>
          <p14:tracePt t="27562" x="7556500" y="3038475"/>
          <p14:tracePt t="27563" x="7564438" y="3016250"/>
          <p14:tracePt t="27564" x="7564438" y="3001963"/>
          <p14:tracePt t="27565" x="7564438" y="2981325"/>
          <p14:tracePt t="27566" x="7564438" y="2967038"/>
          <p14:tracePt t="27567" x="7570788" y="2952750"/>
          <p14:tracePt t="27568" x="7570788" y="2930525"/>
          <p14:tracePt t="27569" x="7570788" y="2916238"/>
          <p14:tracePt t="27570" x="7570788" y="2901950"/>
          <p14:tracePt t="27571" x="7578725" y="2881313"/>
          <p14:tracePt t="27572" x="7578725" y="2867025"/>
          <p14:tracePt t="27573" x="7578725" y="2846388"/>
          <p14:tracePt t="27574" x="7578725" y="2832100"/>
          <p14:tracePt t="27575" x="7578725" y="2817813"/>
          <p14:tracePt t="27576" x="7578725" y="2803525"/>
          <p14:tracePt t="27577" x="7578725" y="2789238"/>
          <p14:tracePt t="27578" x="7578725" y="2774950"/>
          <p14:tracePt t="27579" x="7578725" y="2752725"/>
          <p14:tracePt t="27580" x="7578725" y="2738438"/>
          <p14:tracePt t="27581" x="7578725" y="2724150"/>
          <p14:tracePt t="27582" x="7585075" y="2709863"/>
          <p14:tracePt t="27583" x="7585075" y="2695575"/>
          <p14:tracePt t="27584" x="7585075" y="2681288"/>
          <p14:tracePt t="27585" x="7585075" y="2667000"/>
          <p14:tracePt t="27586" x="7585075" y="2646363"/>
          <p14:tracePt t="27587" x="7585075" y="2632075"/>
          <p14:tracePt t="27588" x="7585075" y="2625725"/>
          <p14:tracePt t="27589" x="7593013" y="2611438"/>
          <p14:tracePt t="27590" x="7593013" y="2597150"/>
          <p14:tracePt t="27591" x="7593013" y="2582863"/>
          <p14:tracePt t="27592" x="7593013" y="2560638"/>
          <p14:tracePt t="27593" x="7593013" y="2554288"/>
          <p14:tracePt t="27594" x="7593013" y="2540000"/>
          <p14:tracePt t="27595" x="7593013" y="2532063"/>
          <p14:tracePt t="27596" x="7593013" y="2517775"/>
          <p14:tracePt t="27597" x="7599363" y="2497138"/>
          <p14:tracePt t="27598" x="7599363" y="2482850"/>
          <p14:tracePt t="27599" x="7599363" y="2476500"/>
          <p14:tracePt t="27600" x="7599363" y="2462213"/>
          <p14:tracePt t="27601" x="7599363" y="2454275"/>
          <p14:tracePt t="27602" x="7599363" y="2439988"/>
          <p14:tracePt t="27603" x="7599363" y="2419350"/>
          <p14:tracePt t="27604" x="7599363" y="2411413"/>
          <p14:tracePt t="27605" x="7599363" y="2405063"/>
          <p14:tracePt t="27606" x="7599363" y="2390775"/>
          <p14:tracePt t="27607" x="7599363" y="2376488"/>
          <p14:tracePt t="27608" x="7599363" y="2368550"/>
          <p14:tracePt t="27609" x="7599363" y="2354263"/>
          <p14:tracePt t="27610" x="7599363" y="2339975"/>
          <p14:tracePt t="27611" x="7599363" y="2325688"/>
          <p14:tracePt t="27612" x="7607300" y="2319338"/>
          <p14:tracePt t="27613" x="7607300" y="2311400"/>
          <p14:tracePt t="27614" x="7607300" y="2297113"/>
          <p14:tracePt t="27615" x="7607300" y="2276475"/>
          <p14:tracePt t="27619" x="7613650" y="2233613"/>
          <p14:tracePt t="27620" x="7613650" y="2227263"/>
          <p14:tracePt t="27621" x="7613650" y="2212975"/>
          <p14:tracePt t="27622" x="7613650" y="2205038"/>
          <p14:tracePt t="27623" x="7613650" y="2190750"/>
          <p14:tracePt t="27624" x="7613650" y="2184400"/>
          <p14:tracePt t="27625" x="7613650" y="2176463"/>
          <p14:tracePt t="27626" x="7621588" y="2162175"/>
          <p14:tracePt t="27627" x="7621588" y="2147888"/>
          <p14:tracePt t="27628" x="7621588" y="2133600"/>
          <p14:tracePt t="27629" x="7621588" y="2127250"/>
          <p14:tracePt t="27630" x="7621588" y="2119313"/>
          <p14:tracePt t="27631" x="7627938" y="2105025"/>
          <p14:tracePt t="27632" x="7627938" y="2092325"/>
          <p14:tracePt t="27633" x="7627938" y="2084388"/>
          <p14:tracePt t="27634" x="7627938" y="2070100"/>
          <p14:tracePt t="27635" x="7627938" y="2055813"/>
          <p14:tracePt t="27636" x="7627938" y="2049463"/>
          <p14:tracePt t="27637" x="7627938" y="2041525"/>
          <p14:tracePt t="27638" x="7627938" y="2027238"/>
          <p14:tracePt t="27639" x="7627938" y="2012950"/>
          <p14:tracePt t="27640" x="7635875" y="1998663"/>
          <p14:tracePt t="27641" x="7635875" y="1992313"/>
          <p14:tracePt t="27642" x="7635875" y="1984375"/>
          <p14:tracePt t="27643" x="7635875" y="1970088"/>
          <p14:tracePt t="27644" x="7635875" y="1955800"/>
          <p14:tracePt t="27645" x="7635875" y="1949450"/>
          <p14:tracePt t="27646" x="7642225" y="1935163"/>
          <p14:tracePt t="27647" x="7642225" y="1920875"/>
          <p14:tracePt t="27648" x="7642225" y="1906588"/>
          <p14:tracePt t="27649" x="7642225" y="1900238"/>
          <p14:tracePt t="27650" x="7642225" y="1892300"/>
          <p14:tracePt t="27651" x="7642225" y="1878013"/>
          <p14:tracePt t="27652" x="7642225" y="1863725"/>
          <p14:tracePt t="27653" x="7642225" y="1857375"/>
          <p14:tracePt t="27654" x="7650163" y="1843088"/>
          <p14:tracePt t="27655" x="7650163" y="1835150"/>
          <p14:tracePt t="27656" x="7650163" y="1820863"/>
          <p14:tracePt t="27657" x="7650163" y="1814513"/>
          <p14:tracePt t="27658" x="7650163" y="1800225"/>
          <p14:tracePt t="27659" x="7650163" y="1792288"/>
          <p14:tracePt t="27660" x="7650163" y="1778000"/>
          <p14:tracePt t="27661" x="7650163" y="1763713"/>
          <p14:tracePt t="27662" x="7650163" y="1757363"/>
          <p14:tracePt t="27663" x="7650163" y="1749425"/>
          <p14:tracePt t="27664" x="7650163" y="1728788"/>
          <p14:tracePt t="27665" x="7650163" y="1720850"/>
          <p14:tracePt t="27666" x="7650163" y="1714500"/>
          <p14:tracePt t="27667" x="7650163" y="1708150"/>
          <p14:tracePt t="27668" x="7650163" y="1693863"/>
          <p14:tracePt t="27669" x="7650163" y="1685925"/>
          <p14:tracePt t="27670" x="7650163" y="1679575"/>
          <p14:tracePt t="27671" x="7650163" y="1665288"/>
          <p14:tracePt t="27672" x="7650163" y="1651000"/>
          <p14:tracePt t="27674" x="7650163" y="1643063"/>
          <p14:tracePt t="27675" x="7650163" y="1628775"/>
          <p14:tracePt t="27676" x="7650163" y="1614488"/>
          <p14:tracePt t="27677" x="7650163" y="1608138"/>
          <p14:tracePt t="27678" x="7642225" y="1593850"/>
          <p14:tracePt t="27680" x="7642225" y="1585913"/>
          <p14:tracePt t="27681" x="7642225" y="1571625"/>
          <p14:tracePt t="27682" x="7642225" y="1565275"/>
          <p14:tracePt t="27683" x="7642225" y="1557338"/>
          <p14:tracePt t="27684" x="7642225" y="1550988"/>
          <p14:tracePt t="27685" x="7642225" y="1543050"/>
          <p14:tracePt t="27686" x="7642225" y="1536700"/>
          <p14:tracePt t="27687" x="7642225" y="1528763"/>
          <p14:tracePt t="27688" x="7635875" y="1522413"/>
          <p14:tracePt t="27689" x="7635875" y="1516063"/>
          <p14:tracePt t="27690" x="7635875" y="1508125"/>
          <p14:tracePt t="27691" x="7635875" y="1501775"/>
          <p14:tracePt t="27692" x="7635875" y="1493838"/>
          <p14:tracePt t="27693" x="7627938" y="1493838"/>
          <p14:tracePt t="27694" x="7627938" y="1487488"/>
          <p14:tracePt t="27695" x="7627938" y="1479550"/>
          <p14:tracePt t="27696" x="7627938" y="1473200"/>
          <p14:tracePt t="27698" x="7627938" y="1465263"/>
          <p14:tracePt t="27699" x="7627938" y="1458913"/>
          <p14:tracePt t="27700" x="7627938" y="1450975"/>
          <p14:tracePt t="27702" x="7627938" y="1444625"/>
          <p14:tracePt t="27704" x="7627938" y="1436688"/>
          <p14:tracePt t="27706" x="7627938" y="1430338"/>
          <p14:tracePt t="27707" x="7627938" y="1422400"/>
          <p14:tracePt t="27708" x="7621588" y="1422400"/>
          <p14:tracePt t="27709" x="7621588" y="1416050"/>
          <p14:tracePt t="27712" x="7621588" y="1408113"/>
          <p14:tracePt t="27714" x="7621588" y="1401763"/>
          <p14:tracePt t="27716" x="7621588" y="1393825"/>
          <p14:tracePt t="27719" x="7621588" y="1387475"/>
          <p14:tracePt t="27722" x="7621588" y="1379538"/>
          <p14:tracePt t="27727" x="7621588" y="1373188"/>
          <p14:tracePt t="27729" x="7613650" y="1373188"/>
          <p14:tracePt t="27730" x="7613650" y="1365250"/>
          <p14:tracePt t="27737" x="7613650" y="1358900"/>
          <p14:tracePt t="27795" x="7613650" y="1350963"/>
          <p14:tracePt t="27813" x="7613650" y="1344613"/>
          <p14:tracePt t="27821" x="7613650" y="1336675"/>
          <p14:tracePt t="27931" x="7621588" y="1336675"/>
          <p14:tracePt t="27939" x="7627938" y="1336675"/>
          <p14:tracePt t="27946" x="7635875" y="1336675"/>
          <p14:tracePt t="27953" x="7642225" y="1336675"/>
          <p14:tracePt t="27954" x="7642225" y="1344613"/>
          <p14:tracePt t="27957" x="7650163" y="1344613"/>
          <p14:tracePt t="27965" x="7656513" y="1344613"/>
          <p14:tracePt t="27973" x="7656513" y="1350963"/>
          <p14:tracePt t="27974" x="7664450" y="1350963"/>
          <p14:tracePt t="27987" x="7670800" y="1350963"/>
          <p14:tracePt t="27988" x="7670800" y="1358900"/>
          <p14:tracePt t="27995" x="7678738" y="1358900"/>
          <p14:tracePt t="27999" x="7678738" y="1365250"/>
          <p14:tracePt t="28006" x="7678738" y="1373188"/>
          <p14:tracePt t="28018" x="7678738" y="1379538"/>
          <p14:tracePt t="28038" x="7678738" y="1387475"/>
          <p14:tracePt t="28059" x="7678738" y="1393825"/>
          <p14:tracePt t="28066" x="7678738" y="1401763"/>
          <p14:tracePt t="28077" x="7678738" y="1408113"/>
          <p14:tracePt t="28087" x="7678738" y="1416050"/>
          <p14:tracePt t="28096" x="7678738" y="1422400"/>
          <p14:tracePt t="28100" x="7678738" y="1430338"/>
          <p14:tracePt t="28109" x="7678738" y="1436688"/>
          <p14:tracePt t="28119" x="7678738" y="1444625"/>
          <p14:tracePt t="28137" x="7678738" y="1450975"/>
          <p14:tracePt t="28205" x="7685088" y="1450975"/>
          <p14:tracePt t="28236" x="7693025" y="1450975"/>
          <p14:tracePt t="28263" x="7699375" y="1450975"/>
          <p14:tracePt t="28546" x="7693025" y="1450975"/>
          <p14:tracePt t="28555" x="7685088" y="1450975"/>
          <p14:tracePt t="28562" x="7678738" y="1450975"/>
          <p14:tracePt t="28565" x="7670800" y="1450975"/>
          <p14:tracePt t="28572" x="7664450" y="1450975"/>
          <p14:tracePt t="28578" x="7656513" y="1450975"/>
          <p14:tracePt t="28585" x="7650163" y="1450975"/>
          <p14:tracePt t="28588" x="7642225" y="1450975"/>
          <p14:tracePt t="28595" x="7635875" y="1450975"/>
          <p14:tracePt t="28602" x="7627938" y="1450975"/>
          <p14:tracePt t="28609" x="7621588" y="1450975"/>
          <p14:tracePt t="28613" x="7613650" y="1450975"/>
          <p14:tracePt t="28614" x="7613650" y="1458913"/>
          <p14:tracePt t="28620" x="7607300" y="1458913"/>
          <p14:tracePt t="28625" x="7599363" y="1458913"/>
          <p14:tracePt t="28631" x="7593013" y="1458913"/>
          <p14:tracePt t="28636" x="7585075" y="1458913"/>
          <p14:tracePt t="28639" x="7578725" y="1458913"/>
          <p14:tracePt t="28641" x="7578725" y="1465263"/>
          <p14:tracePt t="28643" x="7570788" y="1465263"/>
          <p14:tracePt t="28648" x="7564438" y="1465263"/>
          <p14:tracePt t="28652" x="7556500" y="1465263"/>
          <p14:tracePt t="28654" x="7550150" y="1465263"/>
          <p14:tracePt t="28658" x="7542213" y="1465263"/>
          <p14:tracePt t="28660" x="7542213" y="1473200"/>
          <p14:tracePt t="28662" x="7535863" y="1473200"/>
          <p14:tracePt t="28666" x="7527925" y="1473200"/>
          <p14:tracePt t="28668" x="7521575" y="1473200"/>
          <p14:tracePt t="28671" x="7515225" y="1473200"/>
          <p14:tracePt t="28675" x="7507288" y="1473200"/>
          <p14:tracePt t="28678" x="7507288" y="1479550"/>
          <p14:tracePt t="28679" x="7500938" y="1479550"/>
          <p14:tracePt t="28680" x="7493000" y="1479550"/>
          <p14:tracePt t="28683" x="7486650" y="1479550"/>
          <p14:tracePt t="28686" x="7486650" y="1487488"/>
          <p14:tracePt t="28687" x="7478713" y="1487488"/>
          <p14:tracePt t="28690" x="7472363" y="1487488"/>
          <p14:tracePt t="28692" x="7464425" y="1487488"/>
          <p14:tracePt t="28695" x="7458075" y="1487488"/>
          <p14:tracePt t="28699" x="7450138" y="1487488"/>
          <p14:tracePt t="28700" x="7450138" y="1493838"/>
          <p14:tracePt t="28703" x="7443788" y="1493838"/>
          <p14:tracePt t="28705" x="7435850" y="1493838"/>
          <p14:tracePt t="28709" x="7429500" y="1493838"/>
          <p14:tracePt t="28713" x="7421563" y="1493838"/>
          <p14:tracePt t="28714" x="7421563" y="1501775"/>
          <p14:tracePt t="28717" x="7415213" y="1501775"/>
          <p14:tracePt t="28721" x="7407275" y="1501775"/>
          <p14:tracePt t="28725" x="7400925" y="1501775"/>
          <p14:tracePt t="28726" x="7400925" y="1508125"/>
          <p14:tracePt t="28729" x="7392988" y="1508125"/>
          <p14:tracePt t="28732" x="7392988" y="1516063"/>
          <p14:tracePt t="28733" x="7386638" y="1516063"/>
          <p14:tracePt t="28735" x="7378700" y="1516063"/>
          <p14:tracePt t="28739" x="7372350" y="1516063"/>
          <p14:tracePt t="28742" x="7372350" y="1522413"/>
          <p14:tracePt t="28743" x="7364413" y="1522413"/>
          <p14:tracePt t="28746" x="7358063" y="1522413"/>
          <p14:tracePt t="28749" x="7350125" y="1522413"/>
          <p14:tracePt t="28751" x="7343775" y="1522413"/>
          <p14:tracePt t="28752" x="7343775" y="1528763"/>
          <p14:tracePt t="28754" x="7335838" y="1528763"/>
          <p14:tracePt t="28757" x="7329488" y="1528763"/>
          <p14:tracePt t="28760" x="7321550" y="1536700"/>
          <p14:tracePt t="28762" x="7315200" y="1536700"/>
          <p14:tracePt t="28765" x="7308850" y="1536700"/>
          <p14:tracePt t="28767" x="7308850" y="1543050"/>
          <p14:tracePt t="28768" x="7300913" y="1543050"/>
          <p14:tracePt t="28770" x="7300913" y="1550988"/>
          <p14:tracePt t="28771" x="7294563" y="1550988"/>
          <p14:tracePt t="28772" x="7286625" y="1550988"/>
          <p14:tracePt t="28775" x="7280275" y="1550988"/>
          <p14:tracePt t="28776" x="7280275" y="1557338"/>
          <p14:tracePt t="28778" x="7272338" y="1557338"/>
          <p14:tracePt t="28781" x="7265988" y="1557338"/>
          <p14:tracePt t="28782" x="7265988" y="1565275"/>
          <p14:tracePt t="28783" x="7258050" y="1565275"/>
          <p14:tracePt t="28786" x="7251700" y="1565275"/>
          <p14:tracePt t="28787" x="7251700" y="1571625"/>
          <p14:tracePt t="28788" x="7243763" y="1571625"/>
          <p14:tracePt t="28789" x="7243763" y="1579563"/>
          <p14:tracePt t="28791" x="7237413" y="1579563"/>
          <p14:tracePt t="28793" x="7229475" y="1579563"/>
          <p14:tracePt t="28794" x="7229475" y="1585913"/>
          <p14:tracePt t="28796" x="7223125" y="1585913"/>
          <p14:tracePt t="28798" x="7223125" y="1593850"/>
          <p14:tracePt t="28799" x="7215188" y="1593850"/>
          <p14:tracePt t="28802" x="7208838" y="1593850"/>
          <p14:tracePt t="28803" x="7200900" y="1600200"/>
          <p14:tracePt t="28805" x="7200900" y="1608138"/>
          <p14:tracePt t="28806" x="7194550" y="1608138"/>
          <p14:tracePt t="28808" x="7186613" y="1608138"/>
          <p14:tracePt t="28809" x="7186613" y="1614488"/>
          <p14:tracePt t="28812" x="7180263" y="1614488"/>
          <p14:tracePt t="28813" x="7172325" y="1614488"/>
          <p14:tracePt t="28814" x="7172325" y="1622425"/>
          <p14:tracePt t="28815" x="7165975" y="1622425"/>
          <p14:tracePt t="28818" x="7158038" y="1628775"/>
          <p14:tracePt t="28820" x="7158038" y="1636713"/>
          <p14:tracePt t="28821" x="7151688" y="1636713"/>
          <p14:tracePt t="28822" x="7143750" y="1636713"/>
          <p14:tracePt t="28825" x="7137400" y="1643063"/>
          <p14:tracePt t="28827" x="7129463" y="1643063"/>
          <p14:tracePt t="28828" x="7129463" y="1651000"/>
          <p14:tracePt t="28830" x="7123113" y="1651000"/>
          <p14:tracePt t="28832" x="7115175" y="1657350"/>
          <p14:tracePt t="28834" x="7108825" y="1657350"/>
          <p14:tracePt t="28835" x="7108825" y="1665288"/>
          <p14:tracePt t="28836" x="7102475" y="1665288"/>
          <p14:tracePt t="28839" x="7094538" y="1671638"/>
          <p14:tracePt t="28840" x="7088188" y="1671638"/>
          <p14:tracePt t="28842" x="7080250" y="1671638"/>
          <p14:tracePt t="28843" x="7080250" y="1679575"/>
          <p14:tracePt t="28844" x="7073900" y="1679575"/>
          <p14:tracePt t="28847" x="7065963" y="1685925"/>
          <p14:tracePt t="28848" x="7059613" y="1685925"/>
          <p14:tracePt t="28849" x="7059613" y="1693863"/>
          <p14:tracePt t="28850" x="7051675" y="1693863"/>
          <p14:tracePt t="28852" x="7045325" y="1693863"/>
          <p14:tracePt t="28853" x="7045325" y="1700213"/>
          <p14:tracePt t="28855" x="7037388" y="1700213"/>
          <p14:tracePt t="28856" x="7031038" y="1700213"/>
          <p14:tracePt t="28857" x="7031038" y="1708150"/>
          <p14:tracePt t="28858" x="7023100" y="1708150"/>
          <p14:tracePt t="28861" x="7016750" y="1714500"/>
          <p14:tracePt t="28862" x="7016750" y="1720850"/>
          <p14:tracePt t="28863" x="7008813" y="1720850"/>
          <p14:tracePt t="28865" x="7002463" y="1720850"/>
          <p14:tracePt t="28866" x="7002463" y="1728788"/>
          <p14:tracePt t="28867" x="6994525" y="1728788"/>
          <p14:tracePt t="28869" x="6988175" y="1728788"/>
          <p14:tracePt t="28870" x="6988175" y="1735138"/>
          <p14:tracePt t="28872" x="6980238" y="1735138"/>
          <p14:tracePt t="28873" x="6973888" y="1735138"/>
          <p14:tracePt t="28874" x="6973888" y="1743075"/>
          <p14:tracePt t="28875" x="6973888" y="1749425"/>
          <p14:tracePt t="28876" x="6965950" y="1749425"/>
          <p14:tracePt t="28878" x="6959600" y="1749425"/>
          <p14:tracePt t="28879" x="6959600" y="1757363"/>
          <p14:tracePt t="28881" x="6951663" y="1763713"/>
          <p14:tracePt t="28883" x="6945313" y="1763713"/>
          <p14:tracePt t="28884" x="6937375" y="1771650"/>
          <p14:tracePt t="28887" x="6931025" y="1778000"/>
          <p14:tracePt t="28889" x="6923088" y="1785938"/>
          <p14:tracePt t="28891" x="6916738" y="1785938"/>
          <p14:tracePt t="28892" x="6916738" y="1792288"/>
          <p14:tracePt t="28893" x="6908800" y="1800225"/>
          <p14:tracePt t="28896" x="6902450" y="1806575"/>
          <p14:tracePt t="28898" x="6896100" y="1806575"/>
          <p14:tracePt t="28899" x="6888163" y="1814513"/>
          <p14:tracePt t="28901" x="6881813" y="1814513"/>
          <p14:tracePt t="28902" x="6881813" y="1820863"/>
          <p14:tracePt t="28904" x="6873875" y="1820863"/>
          <p14:tracePt t="28905" x="6873875" y="1828800"/>
          <p14:tracePt t="28906" x="6867525" y="1835150"/>
          <p14:tracePt t="28909" x="6859588" y="1843088"/>
          <p14:tracePt t="28911" x="6853238" y="1849438"/>
          <p14:tracePt t="28913" x="6845300" y="1849438"/>
          <p14:tracePt t="28914" x="6845300" y="1857375"/>
          <p14:tracePt t="28915" x="6845300" y="1863725"/>
          <p14:tracePt t="28916" x="6838950" y="1863725"/>
          <p14:tracePt t="28918" x="6831013" y="1871663"/>
          <p14:tracePt t="28919" x="6824663" y="1871663"/>
          <p14:tracePt t="28921" x="6824663" y="1878013"/>
          <p14:tracePt t="28922" x="6816725" y="1878013"/>
          <p14:tracePt t="28923" x="6816725" y="1885950"/>
          <p14:tracePt t="28924" x="6810375" y="1885950"/>
          <p14:tracePt t="28925" x="6810375" y="1892300"/>
          <p14:tracePt t="28926" x="6802438" y="1892300"/>
          <p14:tracePt t="28927" x="6802438" y="1900238"/>
          <p14:tracePt t="28928" x="6796088" y="1900238"/>
          <p14:tracePt t="28930" x="6788150" y="1906588"/>
          <p14:tracePt t="28932" x="6788150" y="1912938"/>
          <p14:tracePt t="28933" x="6781800" y="1920875"/>
          <p14:tracePt t="28935" x="6773863" y="1927225"/>
          <p14:tracePt t="28936" x="6767513" y="1927225"/>
          <p14:tracePt t="28938" x="6767513" y="1935163"/>
          <p14:tracePt t="28939" x="6759575" y="1935163"/>
          <p14:tracePt t="28940" x="6759575" y="1941513"/>
          <p14:tracePt t="28941" x="6753225" y="1949450"/>
          <p14:tracePt t="28943" x="6753225" y="1955800"/>
          <p14:tracePt t="28944" x="6745288" y="1955800"/>
          <p14:tracePt t="28945" x="6738938" y="1955800"/>
          <p14:tracePt t="28946" x="6738938" y="1963738"/>
          <p14:tracePt t="28947" x="6731000" y="1963738"/>
          <p14:tracePt t="28948" x="6731000" y="1970088"/>
          <p14:tracePt t="28949" x="6724650" y="1978025"/>
          <p14:tracePt t="28951" x="6724650" y="1984375"/>
          <p14:tracePt t="28952" x="6716713" y="1984375"/>
          <p14:tracePt t="28953" x="6710363" y="1992313"/>
          <p14:tracePt t="28955" x="6704013" y="1998663"/>
          <p14:tracePt t="28956" x="6704013" y="2006600"/>
          <p14:tracePt t="28958" x="6696075" y="2012950"/>
          <p14:tracePt t="28960" x="6689725" y="2020888"/>
          <p14:tracePt t="28961" x="6681788" y="2020888"/>
          <p14:tracePt t="28962" x="6681788" y="2027238"/>
          <p14:tracePt t="28963" x="6675438" y="2035175"/>
          <p14:tracePt t="28965" x="6675438" y="2041525"/>
          <p14:tracePt t="28966" x="6667500" y="2041525"/>
          <p14:tracePt t="28967" x="6667500" y="2049463"/>
          <p14:tracePt t="28968" x="6661150" y="2049463"/>
          <p14:tracePt t="28969" x="6653213" y="2055813"/>
          <p14:tracePt t="28970" x="6653213" y="2063750"/>
          <p14:tracePt t="28971" x="6653213" y="2070100"/>
          <p14:tracePt t="28972" x="6646863" y="2070100"/>
          <p14:tracePt t="28973" x="6646863" y="2078038"/>
          <p14:tracePt t="28975" x="6638925" y="2084388"/>
          <p14:tracePt t="28976" x="6638925" y="2092325"/>
          <p14:tracePt t="28977" x="6632575" y="2098675"/>
          <p14:tracePt t="28978" x="6624638" y="2098675"/>
          <p14:tracePt t="28979" x="6624638" y="2105025"/>
          <p14:tracePt t="28981" x="6618288" y="2112963"/>
          <p14:tracePt t="28982" x="6618288" y="2119313"/>
          <p14:tracePt t="28983" x="6610350" y="2127250"/>
          <p14:tracePt t="28985" x="6610350" y="2133600"/>
          <p14:tracePt t="28986" x="6604000" y="2141538"/>
          <p14:tracePt t="28987" x="6596063" y="2141538"/>
          <p14:tracePt t="28988" x="6596063" y="2147888"/>
          <p14:tracePt t="28989" x="6596063" y="2155825"/>
          <p14:tracePt t="28990" x="6589713" y="2162175"/>
          <p14:tracePt t="28992" x="6589713" y="2170113"/>
          <p14:tracePt t="28993" x="6581775" y="2176463"/>
          <p14:tracePt t="28994" x="6575425" y="2184400"/>
          <p14:tracePt t="28996" x="6567488" y="2190750"/>
          <p14:tracePt t="28997" x="6567488" y="2198688"/>
          <p14:tracePt t="28999" x="6561138" y="2205038"/>
          <p14:tracePt t="29000" x="6561138" y="2212975"/>
          <p14:tracePt t="29001" x="6561138" y="2219325"/>
          <p14:tracePt t="29002" x="6553200" y="2219325"/>
          <p14:tracePt t="29003" x="6546850" y="2227263"/>
          <p14:tracePt t="29004" x="6546850" y="2233613"/>
          <p14:tracePt t="29005" x="6546850" y="2241550"/>
          <p14:tracePt t="29006" x="6538913" y="2241550"/>
          <p14:tracePt t="29007" x="6538913" y="2247900"/>
          <p14:tracePt t="29008" x="6538913" y="2255838"/>
          <p14:tracePt t="29009" x="6532563" y="2262188"/>
          <p14:tracePt t="29011" x="6524625" y="2276475"/>
          <p14:tracePt t="29013" x="6524625" y="2284413"/>
          <p14:tracePt t="29014" x="6518275" y="2290763"/>
          <p14:tracePt t="29016" x="6518275" y="2297113"/>
          <p14:tracePt t="29017" x="6510338" y="2305050"/>
          <p14:tracePt t="29019" x="6510338" y="2311400"/>
          <p14:tracePt t="29020" x="6503988" y="2319338"/>
          <p14:tracePt t="29021" x="6503988" y="2325688"/>
          <p14:tracePt t="29022" x="6497638" y="2325688"/>
          <p14:tracePt t="29023" x="6497638" y="2333625"/>
          <p14:tracePt t="29024" x="6497638" y="2339975"/>
          <p14:tracePt t="29025" x="6497638" y="2347913"/>
          <p14:tracePt t="29026" x="6489700" y="2347913"/>
          <p14:tracePt t="29027" x="6489700" y="2354263"/>
          <p14:tracePt t="29029" x="6483350" y="2362200"/>
          <p14:tracePt t="29030" x="6483350" y="2368550"/>
          <p14:tracePt t="29031" x="6475413" y="2376488"/>
          <p14:tracePt t="29033" x="6475413" y="2382838"/>
          <p14:tracePt t="29034" x="6475413" y="2390775"/>
          <p14:tracePt t="29035" x="6475413" y="2397125"/>
          <p14:tracePt t="29036" x="6469063" y="2397125"/>
          <p14:tracePt t="29037" x="6469063" y="2405063"/>
          <p14:tracePt t="29039" x="6469063" y="2411413"/>
          <p14:tracePt t="29040" x="6461125" y="2411413"/>
          <p14:tracePt t="29041" x="6461125" y="2419350"/>
          <p14:tracePt t="29042" x="6461125" y="2425700"/>
          <p14:tracePt t="29043" x="6461125" y="2433638"/>
          <p14:tracePt t="29045" x="6454775" y="2439988"/>
          <p14:tracePt t="29047" x="6446838" y="2447925"/>
          <p14:tracePt t="29048" x="6446838" y="2454275"/>
          <p14:tracePt t="29050" x="6446838" y="2462213"/>
          <p14:tracePt t="29051" x="6446838" y="2468563"/>
          <p14:tracePt t="29052" x="6446838" y="2476500"/>
          <p14:tracePt t="29053" x="6440488" y="2476500"/>
          <p14:tracePt t="29054" x="6440488" y="2482850"/>
          <p14:tracePt t="29056" x="6440488" y="2489200"/>
          <p14:tracePt t="29057" x="6440488" y="2497138"/>
          <p14:tracePt t="29058" x="6440488" y="2503488"/>
          <p14:tracePt t="29059" x="6432550" y="2503488"/>
          <p14:tracePt t="29060" x="6432550" y="2511425"/>
          <p14:tracePt t="29062" x="6432550" y="2517775"/>
          <p14:tracePt t="29064" x="6432550" y="2525713"/>
          <p14:tracePt t="29065" x="6432550" y="2532063"/>
          <p14:tracePt t="29066" x="6432550" y="2540000"/>
          <p14:tracePt t="29067" x="6426200" y="2540000"/>
          <p14:tracePt t="29068" x="6426200" y="2546350"/>
          <p14:tracePt t="29070" x="6426200" y="2554288"/>
          <p14:tracePt t="29071" x="6426200" y="2560638"/>
          <p14:tracePt t="29072" x="6426200" y="2568575"/>
          <p14:tracePt t="29074" x="6418263" y="2574925"/>
          <p14:tracePt t="29075" x="6418263" y="2582863"/>
          <p14:tracePt t="29077" x="6418263" y="2589213"/>
          <p14:tracePt t="29078" x="6418263" y="2597150"/>
          <p14:tracePt t="29080" x="6418263" y="2603500"/>
          <p14:tracePt t="29081" x="6418263" y="2611438"/>
          <p14:tracePt t="29082" x="6418263" y="2617788"/>
          <p14:tracePt t="29084" x="6418263" y="2625725"/>
          <p14:tracePt t="29085" x="6418263" y="2632075"/>
          <p14:tracePt t="29087" x="6418263" y="2640013"/>
          <p14:tracePt t="29088" x="6418263" y="2646363"/>
          <p14:tracePt t="29090" x="6418263" y="2654300"/>
          <p14:tracePt t="29091" x="6418263" y="2660650"/>
          <p14:tracePt t="29093" x="6418263" y="2667000"/>
          <p14:tracePt t="29095" x="6418263" y="2674938"/>
          <p14:tracePt t="29097" x="6418263" y="2689225"/>
          <p14:tracePt t="29099" x="6418263" y="2695575"/>
          <p14:tracePt t="29101" x="6418263" y="2703513"/>
          <p14:tracePt t="29103" x="6418263" y="2709863"/>
          <p14:tracePt t="29104" x="6418263" y="2717800"/>
          <p14:tracePt t="29106" x="6418263" y="2724150"/>
          <p14:tracePt t="29108" x="6418263" y="2732088"/>
          <p14:tracePt t="29110" x="6418263" y="2738438"/>
          <p14:tracePt t="29111" x="6418263" y="2746375"/>
          <p14:tracePt t="29112" x="6418263" y="2752725"/>
          <p14:tracePt t="29114" x="6418263" y="2760663"/>
          <p14:tracePt t="29116" x="6418263" y="2767013"/>
          <p14:tracePt t="29117" x="6418263" y="2774950"/>
          <p14:tracePt t="29119" x="6418263" y="2781300"/>
          <p14:tracePt t="29122" x="6418263" y="2789238"/>
          <p14:tracePt t="29124" x="6418263" y="2795588"/>
          <p14:tracePt t="29125" x="6418263" y="2803525"/>
          <p14:tracePt t="29127" x="6418263" y="2809875"/>
          <p14:tracePt t="29129" x="6418263" y="2817813"/>
          <p14:tracePt t="29131" x="6418263" y="2824163"/>
          <p14:tracePt t="29132" x="6418263" y="2832100"/>
          <p14:tracePt t="29134" x="6418263" y="2838450"/>
          <p14:tracePt t="29136" x="6426200" y="2846388"/>
          <p14:tracePt t="29138" x="6426200" y="2852738"/>
          <p14:tracePt t="29139" x="6426200" y="2859088"/>
          <p14:tracePt t="29141" x="6426200" y="2867025"/>
          <p14:tracePt t="29142" x="6426200" y="2873375"/>
          <p14:tracePt t="29144" x="6426200" y="2881313"/>
          <p14:tracePt t="29145" x="6426200" y="2887663"/>
          <p14:tracePt t="29147" x="6426200" y="2895600"/>
          <p14:tracePt t="29149" x="6426200" y="2901950"/>
          <p14:tracePt t="29151" x="6426200" y="2909888"/>
          <p14:tracePt t="29152" x="6426200" y="2916238"/>
          <p14:tracePt t="29154" x="6426200" y="2924175"/>
          <p14:tracePt t="29156" x="6426200" y="2938463"/>
          <p14:tracePt t="29158" x="6426200" y="2944813"/>
          <p14:tracePt t="29160" x="6426200" y="2952750"/>
          <p14:tracePt t="29162" x="6426200" y="2959100"/>
          <p14:tracePt t="29163" x="6426200" y="2967038"/>
          <p14:tracePt t="29165" x="6426200" y="2973388"/>
          <p14:tracePt t="29167" x="6426200" y="2981325"/>
          <p14:tracePt t="29169" x="6426200" y="2987675"/>
          <p14:tracePt t="29171" x="6426200" y="2995613"/>
          <p14:tracePt t="29172" x="6426200" y="3001963"/>
          <p14:tracePt t="29174" x="6426200" y="3009900"/>
          <p14:tracePt t="29176" x="6426200" y="3016250"/>
          <p14:tracePt t="29178" x="6426200" y="3024188"/>
          <p14:tracePt t="29179" x="6426200" y="3030538"/>
          <p14:tracePt t="29181" x="6426200" y="3038475"/>
          <p14:tracePt t="29183" x="6426200" y="3044825"/>
          <p14:tracePt t="29185" x="6426200" y="3051175"/>
          <p14:tracePt t="29186" x="6426200" y="3059113"/>
          <p14:tracePt t="29188" x="6426200" y="3065463"/>
          <p14:tracePt t="29190" x="6426200" y="3073400"/>
          <p14:tracePt t="29193" x="6426200" y="3079750"/>
          <p14:tracePt t="29194" x="6426200" y="3087688"/>
          <p14:tracePt t="29196" x="6426200" y="3094038"/>
          <p14:tracePt t="29198" x="6426200" y="3101975"/>
          <p14:tracePt t="29200" x="6426200" y="3108325"/>
          <p14:tracePt t="29202" x="6426200" y="3116263"/>
          <p14:tracePt t="29204" x="6426200" y="3122613"/>
          <p14:tracePt t="29206" x="6426200" y="3130550"/>
          <p14:tracePt t="29208" x="6426200" y="3136900"/>
          <p14:tracePt t="29209" x="6426200" y="3144838"/>
          <p14:tracePt t="29211" x="6426200" y="3151188"/>
          <p14:tracePt t="29213" x="6426200" y="3159125"/>
          <p14:tracePt t="29215" x="6426200" y="3165475"/>
          <p14:tracePt t="29216" x="6426200" y="3173413"/>
          <p14:tracePt t="29218" x="6426200" y="3179763"/>
          <p14:tracePt t="29220" x="6426200" y="3187700"/>
          <p14:tracePt t="29222" x="6426200" y="3194050"/>
          <p14:tracePt t="29223" x="6426200" y="3201988"/>
          <p14:tracePt t="29225" x="6426200" y="3208338"/>
          <p14:tracePt t="29227" x="6426200" y="3216275"/>
          <p14:tracePt t="29229" x="6426200" y="3222625"/>
          <p14:tracePt t="29231" x="6426200" y="3230563"/>
          <p14:tracePt t="29232" x="6426200" y="3236913"/>
          <p14:tracePt t="29234" x="6426200" y="3243263"/>
          <p14:tracePt t="29236" x="6426200" y="3251200"/>
          <p14:tracePt t="29238" x="6426200" y="3265488"/>
          <p14:tracePt t="29240" x="6426200" y="3271838"/>
          <p14:tracePt t="29242" x="6426200" y="3279775"/>
          <p14:tracePt t="29243" x="6426200" y="3286125"/>
          <p14:tracePt t="29245" x="6426200" y="3294063"/>
          <p14:tracePt t="29247" x="6426200" y="3300413"/>
          <p14:tracePt t="29249" x="6426200" y="3314700"/>
          <p14:tracePt t="29250" x="6432550" y="3314700"/>
          <p14:tracePt t="29251" x="6432550" y="3322638"/>
          <p14:tracePt t="29253" x="6432550" y="3328988"/>
          <p14:tracePt t="29255" x="6432550" y="3343275"/>
          <p14:tracePt t="29257" x="6432550" y="3351213"/>
          <p14:tracePt t="29259" x="6432550" y="3357563"/>
          <p14:tracePt t="29261" x="6432550" y="3371850"/>
          <p14:tracePt t="29263" x="6432550" y="3379788"/>
          <p14:tracePt t="29265" x="6432550" y="3394075"/>
          <p14:tracePt t="29267" x="6432550" y="3400425"/>
          <p14:tracePt t="29268" x="6432550" y="3408363"/>
          <p14:tracePt t="29269" x="6432550" y="3414713"/>
          <p14:tracePt t="29270" x="6440488" y="3414713"/>
          <p14:tracePt t="29271" x="6440488" y="3422650"/>
          <p14:tracePt t="29272" x="6440488" y="3429000"/>
          <p14:tracePt t="29274" x="6440488" y="3435350"/>
          <p14:tracePt t="29275" x="6440488" y="3443288"/>
          <p14:tracePt t="29276" x="6440488" y="3449638"/>
          <p14:tracePt t="29278" x="6440488" y="3457575"/>
          <p14:tracePt t="29279" x="6440488" y="3463925"/>
          <p14:tracePt t="29280" x="6440488" y="3471863"/>
          <p14:tracePt t="29282" x="6440488" y="3478213"/>
          <p14:tracePt t="29284" x="6446838" y="3492500"/>
          <p14:tracePt t="29286" x="6446838" y="3500438"/>
          <p14:tracePt t="29288" x="6446838" y="3514725"/>
          <p14:tracePt t="29290" x="6446838" y="3521075"/>
          <p14:tracePt t="29291" x="6454775" y="3521075"/>
          <p14:tracePt t="29292" x="6454775" y="3529013"/>
          <p14:tracePt t="29293" x="6454775" y="3535363"/>
          <p14:tracePt t="29294" x="6454775" y="3543300"/>
          <p14:tracePt t="29296" x="6454775" y="3549650"/>
          <p14:tracePt t="29297" x="6454775" y="3557588"/>
          <p14:tracePt t="29298" x="6454775" y="3563938"/>
          <p14:tracePt t="29300" x="6454775" y="3571875"/>
          <p14:tracePt t="29301" x="6461125" y="3571875"/>
          <p14:tracePt t="29302" x="6461125" y="3578225"/>
          <p14:tracePt t="29304" x="6461125" y="3586163"/>
          <p14:tracePt t="29305" x="6461125" y="3592513"/>
          <p14:tracePt t="29307" x="6461125" y="3600450"/>
          <p14:tracePt t="29309" x="6461125" y="3606800"/>
          <p14:tracePt t="29311" x="6469063" y="3614738"/>
          <p14:tracePt t="29312" x="6469063" y="3621088"/>
          <p14:tracePt t="29314" x="6469063" y="3627438"/>
          <p14:tracePt t="29316" x="6469063" y="3635375"/>
          <p14:tracePt t="29318" x="6469063" y="3641725"/>
          <p14:tracePt t="29320" x="6469063" y="3649663"/>
          <p14:tracePt t="29321" x="6475413" y="3649663"/>
          <p14:tracePt t="29322" x="6475413" y="3656013"/>
          <p14:tracePt t="29324" x="6483350" y="3656013"/>
          <p14:tracePt t="29325" x="6483350" y="3663950"/>
          <p14:tracePt t="29327" x="6483350" y="3670300"/>
          <p14:tracePt t="29328" x="6483350" y="3678238"/>
          <p14:tracePt t="29329" x="6489700" y="3678238"/>
          <p14:tracePt t="29331" x="6489700" y="3684588"/>
          <p14:tracePt t="29333" x="6489700" y="3692525"/>
          <p14:tracePt t="29335" x="6497638" y="3698875"/>
          <p14:tracePt t="29337" x="6497638" y="3706813"/>
          <p14:tracePt t="29338" x="6497638" y="3713163"/>
          <p14:tracePt t="29339" x="6503988" y="3713163"/>
          <p14:tracePt t="29340" x="6503988" y="3721100"/>
          <p14:tracePt t="29341" x="6510338" y="3721100"/>
          <p14:tracePt t="29342" x="6510338" y="3727450"/>
          <p14:tracePt t="29344" x="6510338" y="3735388"/>
          <p14:tracePt t="29345" x="6518275" y="3741738"/>
          <p14:tracePt t="29347" x="6518275" y="3749675"/>
          <p14:tracePt t="29348" x="6524625" y="3749675"/>
          <p14:tracePt t="29349" x="6524625" y="3756025"/>
          <p14:tracePt t="29350" x="6524625" y="3763963"/>
          <p14:tracePt t="29351" x="6532563" y="3770313"/>
          <p14:tracePt t="29353" x="6538913" y="3778250"/>
          <p14:tracePt t="29354" x="6538913" y="3784600"/>
          <p14:tracePt t="29355" x="6538913" y="3792538"/>
          <p14:tracePt t="29356" x="6546850" y="3792538"/>
          <p14:tracePt t="29357" x="6546850" y="3798888"/>
          <p14:tracePt t="29358" x="6553200" y="3806825"/>
          <p14:tracePt t="29359" x="6561138" y="3813175"/>
          <p14:tracePt t="29360" x="6561138" y="3819525"/>
          <p14:tracePt t="29362" x="6567488" y="3827463"/>
          <p14:tracePt t="29363" x="6567488" y="3833813"/>
          <p14:tracePt t="29364" x="6575425" y="3841750"/>
          <p14:tracePt t="29365" x="6581775" y="3848100"/>
          <p14:tracePt t="29366" x="6581775" y="3856038"/>
          <p14:tracePt t="29367" x="6589713" y="3856038"/>
          <p14:tracePt t="29368" x="6589713" y="3862388"/>
          <p14:tracePt t="29369" x="6596063" y="3870325"/>
          <p14:tracePt t="29370" x="6604000" y="3876675"/>
          <p14:tracePt t="29371" x="6604000" y="3884613"/>
          <p14:tracePt t="29372" x="6610350" y="3890963"/>
          <p14:tracePt t="29373" x="6610350" y="3898900"/>
          <p14:tracePt t="29374" x="6618288" y="3905250"/>
          <p14:tracePt t="29375" x="6624638" y="3913188"/>
          <p14:tracePt t="29376" x="6624638" y="3919538"/>
          <p14:tracePt t="29377" x="6632575" y="3927475"/>
          <p14:tracePt t="29378" x="6632575" y="3933825"/>
          <p14:tracePt t="29379" x="6638925" y="3941763"/>
          <p14:tracePt t="29380" x="6646863" y="3948113"/>
          <p14:tracePt t="29381" x="6653213" y="3956050"/>
          <p14:tracePt t="29382" x="6661150" y="3962400"/>
          <p14:tracePt t="29383" x="6661150" y="3970338"/>
          <p14:tracePt t="29384" x="6667500" y="3976688"/>
          <p14:tracePt t="29385" x="6675438" y="3984625"/>
          <p14:tracePt t="29386" x="6675438" y="3990975"/>
          <p14:tracePt t="29387" x="6681788" y="3998913"/>
          <p14:tracePt t="29388" x="6689725" y="4011613"/>
          <p14:tracePt t="29389" x="6696075" y="4011613"/>
          <p14:tracePt t="29390" x="6696075" y="4019550"/>
          <p14:tracePt t="29391" x="6704013" y="4025900"/>
          <p14:tracePt t="29392" x="6704013" y="4033838"/>
          <p14:tracePt t="29393" x="6710363" y="4040188"/>
          <p14:tracePt t="29394" x="6716713" y="4048125"/>
          <p14:tracePt t="29395" x="6724650" y="4054475"/>
          <p14:tracePt t="29396" x="6731000" y="4068763"/>
          <p14:tracePt t="29398" x="6738938" y="4083050"/>
          <p14:tracePt t="29400" x="6753225" y="4090988"/>
          <p14:tracePt t="29401" x="6753225" y="4105275"/>
          <p14:tracePt t="29402" x="6759575" y="4111625"/>
          <p14:tracePt t="29403" x="6767513" y="4119563"/>
          <p14:tracePt t="29404" x="6773863" y="4125913"/>
          <p14:tracePt t="29405" x="6781800" y="4133850"/>
          <p14:tracePt t="29406" x="6788150" y="4140200"/>
          <p14:tracePt t="29407" x="6796088" y="4148138"/>
          <p14:tracePt t="29408" x="6796088" y="4162425"/>
          <p14:tracePt t="29409" x="6802438" y="4162425"/>
          <p14:tracePt t="29410" x="6810375" y="4176713"/>
          <p14:tracePt t="29411" x="6816725" y="4176713"/>
          <p14:tracePt t="29412" x="6824663" y="4183063"/>
          <p14:tracePt t="29413" x="6831013" y="4197350"/>
          <p14:tracePt t="29414" x="6831013" y="4203700"/>
          <p14:tracePt t="29415" x="6838950" y="4211638"/>
          <p14:tracePt t="29416" x="6845300" y="4217988"/>
          <p14:tracePt t="29417" x="6853238" y="4225925"/>
          <p14:tracePt t="29418" x="6859588" y="4232275"/>
          <p14:tracePt t="29419" x="6867525" y="4240213"/>
          <p14:tracePt t="29420" x="6867525" y="4246563"/>
          <p14:tracePt t="29421" x="6881813" y="4254500"/>
          <p14:tracePt t="29422" x="6881813" y="4260850"/>
          <p14:tracePt t="29423" x="6888163" y="4268788"/>
          <p14:tracePt t="29424" x="6896100" y="4275138"/>
          <p14:tracePt t="29425" x="6902450" y="4283075"/>
          <p14:tracePt t="29426" x="6908800" y="4289425"/>
          <p14:tracePt t="29427" x="6916738" y="4297363"/>
          <p14:tracePt t="29429" x="6923088" y="4311650"/>
          <p14:tracePt t="29430" x="6931025" y="4318000"/>
          <p14:tracePt t="29431" x="6945313" y="4325938"/>
          <p14:tracePt t="29433" x="6951663" y="4340225"/>
          <p14:tracePt t="29434" x="6959600" y="4340225"/>
          <p14:tracePt t="29435" x="6965950" y="4346575"/>
          <p14:tracePt t="29436" x="6973888" y="4354513"/>
          <p14:tracePt t="29437" x="6980238" y="4360863"/>
          <p14:tracePt t="29438" x="6980238" y="4368800"/>
          <p14:tracePt t="29439" x="6994525" y="4375150"/>
          <p14:tracePt t="29441" x="7002463" y="4381500"/>
          <p14:tracePt t="29442" x="7008813" y="4389438"/>
          <p14:tracePt t="29443" x="7016750" y="4395788"/>
          <p14:tracePt t="29444" x="7023100" y="4403725"/>
          <p14:tracePt t="29445" x="7031038" y="4410075"/>
          <p14:tracePt t="29446" x="7037388" y="4410075"/>
          <p14:tracePt t="29447" x="7037388" y="4418013"/>
          <p14:tracePt t="29448" x="7051675" y="4424363"/>
          <p14:tracePt t="29449" x="7059613" y="4432300"/>
          <p14:tracePt t="29450" x="7065963" y="4432300"/>
          <p14:tracePt t="29451" x="7073900" y="4446588"/>
          <p14:tracePt t="29452" x="7080250" y="4446588"/>
          <p14:tracePt t="29453" x="7088188" y="4452938"/>
          <p14:tracePt t="29455" x="7102475" y="4467225"/>
          <p14:tracePt t="29457" x="7108825" y="4475163"/>
          <p14:tracePt t="29458" x="7115175" y="4481513"/>
          <p14:tracePt t="29459" x="7123113" y="4481513"/>
          <p14:tracePt t="29460" x="7129463" y="4489450"/>
          <p14:tracePt t="29461" x="7137400" y="4495800"/>
          <p14:tracePt t="29462" x="7151688" y="4503738"/>
          <p14:tracePt t="29464" x="7158038" y="4510088"/>
          <p14:tracePt t="29465" x="7165975" y="4510088"/>
          <p14:tracePt t="29466" x="7172325" y="4518025"/>
          <p14:tracePt t="29467" x="7186613" y="4524375"/>
          <p14:tracePt t="29469" x="7194550" y="4532313"/>
          <p14:tracePt t="29470" x="7200900" y="4532313"/>
          <p14:tracePt t="29471" x="7208838" y="4538663"/>
          <p14:tracePt t="29472" x="7215188" y="4546600"/>
          <p14:tracePt t="29474" x="7229475" y="4552950"/>
          <p14:tracePt t="29476" x="7237413" y="4560888"/>
          <p14:tracePt t="29477" x="7243763" y="4567238"/>
          <p14:tracePt t="29478" x="7251700" y="4567238"/>
          <p14:tracePt t="29479" x="7258050" y="4573588"/>
          <p14:tracePt t="29480" x="7265988" y="4581525"/>
          <p14:tracePt t="29481" x="7272338" y="4581525"/>
          <p14:tracePt t="29482" x="7272338" y="4587875"/>
          <p14:tracePt t="29483" x="7286625" y="4587875"/>
          <p14:tracePt t="29485" x="7294563" y="4595813"/>
          <p14:tracePt t="29486" x="7300913" y="4595813"/>
          <p14:tracePt t="29487" x="7300913" y="4602163"/>
          <p14:tracePt t="29488" x="7315200" y="4610100"/>
          <p14:tracePt t="29490" x="7321550" y="4610100"/>
          <p14:tracePt t="29491" x="7329488" y="4616450"/>
          <p14:tracePt t="29492" x="7335838" y="4616450"/>
          <p14:tracePt t="29493" x="7335838" y="4624388"/>
          <p14:tracePt t="29494" x="7343775" y="4624388"/>
          <p14:tracePt t="29495" x="7350125" y="4630738"/>
          <p14:tracePt t="29496" x="7358063" y="4630738"/>
          <p14:tracePt t="29497" x="7364413" y="4630738"/>
          <p14:tracePt t="29498" x="7364413" y="4638675"/>
          <p14:tracePt t="29499" x="7372350" y="4638675"/>
          <p14:tracePt t="29500" x="7378700" y="4638675"/>
          <p14:tracePt t="29501" x="7386638" y="4645025"/>
          <p14:tracePt t="29503" x="7392988" y="4652963"/>
          <p14:tracePt t="29504" x="7400925" y="4652963"/>
          <p14:tracePt t="29505" x="7407275" y="4652963"/>
          <p14:tracePt t="29507" x="7415213" y="4659313"/>
          <p14:tracePt t="29508" x="7421563" y="4659313"/>
          <p14:tracePt t="29510" x="7429500" y="4667250"/>
          <p14:tracePt t="29511" x="7435850" y="4667250"/>
          <p14:tracePt t="29512" x="7435850" y="4673600"/>
          <p14:tracePt t="29513" x="7443788" y="4673600"/>
          <p14:tracePt t="29514" x="7450138" y="4673600"/>
          <p14:tracePt t="29516" x="7458075" y="4681538"/>
          <p14:tracePt t="29518" x="7464425" y="4681538"/>
          <p14:tracePt t="29520" x="7472363" y="4681538"/>
          <p14:tracePt t="29521" x="7478713" y="4687888"/>
          <p14:tracePt t="29523" x="7486650" y="4687888"/>
          <p14:tracePt t="29525" x="7493000" y="4695825"/>
          <p14:tracePt t="29527" x="7500938" y="4695825"/>
          <p14:tracePt t="29528" x="7507288" y="4695825"/>
          <p14:tracePt t="29530" x="7515225" y="4695825"/>
          <p14:tracePt t="29531" x="7515225" y="4702175"/>
          <p14:tracePt t="29532" x="7521575" y="4702175"/>
          <p14:tracePt t="29534" x="7527925" y="4710113"/>
          <p14:tracePt t="29535" x="7535863" y="4710113"/>
          <p14:tracePt t="29538" x="7542213" y="4710113"/>
          <p14:tracePt t="29540" x="7550150" y="4716463"/>
          <p14:tracePt t="29542" x="7556500" y="4716463"/>
          <p14:tracePt t="29543" x="7564438" y="4716463"/>
          <p14:tracePt t="29546" x="7570788" y="4716463"/>
          <p14:tracePt t="29548" x="7570788" y="4724400"/>
          <p14:tracePt t="29549" x="7578725" y="4724400"/>
          <p14:tracePt t="29552" x="7585075" y="4724400"/>
          <p14:tracePt t="29553" x="7593013" y="4724400"/>
          <p14:tracePt t="29556" x="7599363" y="4724400"/>
          <p14:tracePt t="29558" x="7599363" y="4730750"/>
          <p14:tracePt t="29559" x="7607300" y="4730750"/>
          <p14:tracePt t="29563" x="7613650" y="4730750"/>
          <p14:tracePt t="29564" x="7613650" y="4738688"/>
          <p14:tracePt t="29567" x="7621588" y="4738688"/>
          <p14:tracePt t="29569" x="7627938" y="4738688"/>
          <p14:tracePt t="29573" x="7635875" y="4738688"/>
          <p14:tracePt t="29578" x="7642225" y="4738688"/>
          <p14:tracePt t="29581" x="7642225" y="4745038"/>
          <p14:tracePt t="29583" x="7650163" y="4745038"/>
          <p14:tracePt t="29586" x="7656513" y="4745038"/>
          <p14:tracePt t="29591" x="7664450" y="4745038"/>
          <p14:tracePt t="29595" x="7664450" y="4752975"/>
          <p14:tracePt t="29596" x="7670800" y="4752975"/>
          <p14:tracePt t="29602" x="7678738" y="4752975"/>
          <p14:tracePt t="29605" x="7685088" y="4752975"/>
          <p14:tracePt t="29606" x="7685088" y="4759325"/>
          <p14:tracePt t="29610" x="7693025" y="4759325"/>
          <p14:tracePt t="29612" x="7693025" y="4765675"/>
          <p14:tracePt t="29616" x="7699375" y="4765675"/>
          <p14:tracePt t="29623" x="7707313" y="4765675"/>
          <p14:tracePt t="29624" x="7707313" y="4773613"/>
          <p14:tracePt t="29626" x="7713663" y="4773613"/>
          <p14:tracePt t="29637" x="7721600" y="4773613"/>
          <p14:tracePt t="29639" x="7721600" y="4779963"/>
          <p14:tracePt t="29757" x="7713663" y="4779963"/>
          <p14:tracePt t="29760" x="7707313" y="4773613"/>
          <p14:tracePt t="29766" x="7699375" y="4773613"/>
          <p14:tracePt t="29769" x="7699375" y="4765675"/>
          <p14:tracePt t="29770" x="7693025" y="4765675"/>
          <p14:tracePt t="29771" x="7693025" y="4759325"/>
          <p14:tracePt t="29773" x="7685088" y="4759325"/>
          <p14:tracePt t="29775" x="7678738" y="4759325"/>
          <p14:tracePt t="29776" x="7678738" y="4752975"/>
          <p14:tracePt t="29778" x="7670800" y="4752975"/>
          <p14:tracePt t="29780" x="7670800" y="4745038"/>
          <p14:tracePt t="29781" x="7664450" y="4745038"/>
          <p14:tracePt t="29783" x="7656513" y="4745038"/>
          <p14:tracePt t="29784" x="7656513" y="4738688"/>
          <p14:tracePt t="29785" x="7650163" y="4738688"/>
          <p14:tracePt t="29786" x="7650163" y="4730750"/>
          <p14:tracePt t="29787" x="7642225" y="4730750"/>
          <p14:tracePt t="29789" x="7635875" y="4724400"/>
          <p14:tracePt t="29791" x="7627938" y="4724400"/>
          <p14:tracePt t="29792" x="7621588" y="4716463"/>
          <p14:tracePt t="29793" x="7613650" y="4716463"/>
          <p14:tracePt t="29794" x="7613650" y="4710113"/>
          <p14:tracePt t="29795" x="7607300" y="4702175"/>
          <p14:tracePt t="29797" x="7593013" y="4702175"/>
          <p14:tracePt t="29798" x="7593013" y="4695825"/>
          <p14:tracePt t="29799" x="7585075" y="4695825"/>
          <p14:tracePt t="29800" x="7578725" y="4687888"/>
          <p14:tracePt t="29801" x="7570788" y="4681538"/>
          <p14:tracePt t="29802" x="7564438" y="4681538"/>
          <p14:tracePt t="29803" x="7564438" y="4673600"/>
          <p14:tracePt t="29804" x="7550150" y="4673600"/>
          <p14:tracePt t="29805" x="7550150" y="4667250"/>
          <p14:tracePt t="29806" x="7535863" y="4659313"/>
          <p14:tracePt t="29808" x="7527925" y="4652963"/>
          <p14:tracePt t="29809" x="7515225" y="4652963"/>
          <p14:tracePt t="29810" x="7515225" y="4645025"/>
          <p14:tracePt t="29811" x="7500938" y="4638675"/>
          <p14:tracePt t="29812" x="7493000" y="4630738"/>
          <p14:tracePt t="29813" x="7486650" y="4624388"/>
          <p14:tracePt t="29814" x="7478713" y="4624388"/>
          <p14:tracePt t="29815" x="7472363" y="4616450"/>
          <p14:tracePt t="29816" x="7458075" y="4610100"/>
          <p14:tracePt t="29817" x="7450138" y="4610100"/>
          <p14:tracePt t="29818" x="7450138" y="4602163"/>
          <p14:tracePt t="29819" x="7435850" y="4602163"/>
          <p14:tracePt t="29820" x="7429500" y="4595813"/>
          <p14:tracePt t="29821" x="7421563" y="4587875"/>
          <p14:tracePt t="29822" x="7415213" y="4587875"/>
          <p14:tracePt t="29823" x="7407275" y="4581525"/>
          <p14:tracePt t="29824" x="7392988" y="4573588"/>
          <p14:tracePt t="29825" x="7392988" y="4567238"/>
          <p14:tracePt t="29826" x="7378700" y="4560888"/>
          <p14:tracePt t="29828" x="7372350" y="4560888"/>
          <p14:tracePt t="29829" x="7358063" y="4546600"/>
          <p14:tracePt t="29830" x="7350125" y="4546600"/>
          <p14:tracePt t="29831" x="7343775" y="4538663"/>
          <p14:tracePt t="29832" x="7335838" y="4538663"/>
          <p14:tracePt t="29833" x="7329488" y="4532313"/>
          <p14:tracePt t="29834" x="7321550" y="4532313"/>
          <p14:tracePt t="29835" x="7315200" y="4524375"/>
          <p14:tracePt t="29836" x="7308850" y="4524375"/>
          <p14:tracePt t="29837" x="7300913" y="4518025"/>
          <p14:tracePt t="29838" x="7294563" y="4510088"/>
          <p14:tracePt t="29839" x="7286625" y="4510088"/>
          <p14:tracePt t="29840" x="7280275" y="4510088"/>
          <p14:tracePt t="29841" x="7272338" y="4503738"/>
          <p14:tracePt t="29842" x="7265988" y="4503738"/>
          <p14:tracePt t="29843" x="7258050" y="4495800"/>
          <p14:tracePt t="29844" x="7251700" y="4495800"/>
          <p14:tracePt t="29845" x="7251700" y="4489450"/>
          <p14:tracePt t="29846" x="7237413" y="4489450"/>
          <p14:tracePt t="29847" x="7229475" y="4481513"/>
          <p14:tracePt t="29848" x="7223125" y="4475163"/>
          <p14:tracePt t="29849" x="7215188" y="4475163"/>
          <p14:tracePt t="29851" x="7208838" y="4467225"/>
          <p14:tracePt t="29853" x="7194550" y="4467225"/>
          <p14:tracePt t="29854" x="7194550" y="4460875"/>
          <p14:tracePt t="29855" x="7186613" y="4460875"/>
          <p14:tracePt t="29856" x="7180263" y="4460875"/>
          <p14:tracePt t="29857" x="7172325" y="4452938"/>
          <p14:tracePt t="29859" x="7165975" y="4446588"/>
          <p14:tracePt t="29860" x="7158038" y="4446588"/>
          <p14:tracePt t="29861" x="7151688" y="4446588"/>
          <p14:tracePt t="29862" x="7143750" y="4438650"/>
          <p14:tracePt t="29864" x="7137400" y="4438650"/>
          <p14:tracePt t="29865" x="7129463" y="4432300"/>
          <p14:tracePt t="29866" x="7123113" y="4424363"/>
          <p14:tracePt t="29868" x="7115175" y="4424363"/>
          <p14:tracePt t="29869" x="7108825" y="4424363"/>
          <p14:tracePt t="29870" x="7108825" y="4418013"/>
          <p14:tracePt t="29871" x="7102475" y="4418013"/>
          <p14:tracePt t="29872" x="7094538" y="4418013"/>
          <p14:tracePt t="29873" x="7094538" y="4410075"/>
          <p14:tracePt t="29874" x="7088188" y="4403725"/>
          <p14:tracePt t="29875" x="7080250" y="4403725"/>
          <p14:tracePt t="29877" x="7073900" y="4395788"/>
          <p14:tracePt t="29878" x="7065963" y="4395788"/>
          <p14:tracePt t="29879" x="7059613" y="4395788"/>
          <p14:tracePt t="29880" x="7059613" y="4389438"/>
          <p14:tracePt t="29881" x="7051675" y="4389438"/>
          <p14:tracePt t="29883" x="7037388" y="4381500"/>
          <p14:tracePt t="29884" x="7037388" y="4375150"/>
          <p14:tracePt t="29885" x="7031038" y="4375150"/>
          <p14:tracePt t="29887" x="7023100" y="4368800"/>
          <p14:tracePt t="29889" x="7016750" y="4368800"/>
          <p14:tracePt t="29890" x="7008813" y="4360863"/>
          <p14:tracePt t="29891" x="7002463" y="4354513"/>
          <p14:tracePt t="29893" x="6994525" y="4354513"/>
          <p14:tracePt t="29894" x="6994525" y="4346575"/>
          <p14:tracePt t="29895" x="6988175" y="4346575"/>
          <p14:tracePt t="29896" x="6980238" y="4346575"/>
          <p14:tracePt t="29897" x="6980238" y="4340225"/>
          <p14:tracePt t="29898" x="6973888" y="4340225"/>
          <p14:tracePt t="29900" x="6965950" y="4332288"/>
          <p14:tracePt t="29902" x="6959600" y="4325938"/>
          <p14:tracePt t="29903" x="6951663" y="4325938"/>
          <p14:tracePt t="29904" x="6945313" y="4318000"/>
          <p14:tracePt t="29906" x="6945313" y="4311650"/>
          <p14:tracePt t="29907" x="6937375" y="4311650"/>
          <p14:tracePt t="29908" x="6931025" y="4311650"/>
          <p14:tracePt t="29909" x="6923088" y="4303713"/>
          <p14:tracePt t="29910" x="6923088" y="4297363"/>
          <p14:tracePt t="29912" x="6916738" y="4297363"/>
          <p14:tracePt t="29913" x="6908800" y="4289425"/>
          <p14:tracePt t="29915" x="6902450" y="4283075"/>
          <p14:tracePt t="29917" x="6896100" y="4275138"/>
          <p14:tracePt t="29919" x="6888163" y="4268788"/>
          <p14:tracePt t="29921" x="6881813" y="4260850"/>
          <p14:tracePt t="29922" x="6873875" y="4260850"/>
          <p14:tracePt t="29923" x="6873875" y="4254500"/>
          <p14:tracePt t="29924" x="6867525" y="4254500"/>
          <p14:tracePt t="29925" x="6867525" y="4246563"/>
          <p14:tracePt t="29926" x="6859588" y="4240213"/>
          <p14:tracePt t="29928" x="6853238" y="4240213"/>
          <p14:tracePt t="29929" x="6845300" y="4232275"/>
          <p14:tracePt t="29931" x="6838950" y="4225925"/>
          <p14:tracePt t="29933" x="6831013" y="4217988"/>
          <p14:tracePt t="29934" x="6831013" y="4211638"/>
          <p14:tracePt t="29935" x="6824663" y="4211638"/>
          <p14:tracePt t="29936" x="6824663" y="4203700"/>
          <p14:tracePt t="29937" x="6816725" y="4197350"/>
          <p14:tracePt t="29938" x="6810375" y="4191000"/>
          <p14:tracePt t="29940" x="6810375" y="4183063"/>
          <p14:tracePt t="29941" x="6802438" y="4183063"/>
          <p14:tracePt t="29942" x="6796088" y="4176713"/>
          <p14:tracePt t="29944" x="6788150" y="4162425"/>
          <p14:tracePt t="29946" x="6781800" y="4154488"/>
          <p14:tracePt t="29947" x="6773863" y="4148138"/>
          <p14:tracePt t="29948" x="6773863" y="4140200"/>
          <p14:tracePt t="29949" x="6767513" y="4140200"/>
          <p14:tracePt t="29950" x="6767513" y="4133850"/>
          <p14:tracePt t="29951" x="6759575" y="4125913"/>
          <p14:tracePt t="29952" x="6759575" y="4119563"/>
          <p14:tracePt t="29953" x="6753225" y="4111625"/>
          <p14:tracePt t="29954" x="6745288" y="4111625"/>
          <p14:tracePt t="29955" x="6745288" y="4105275"/>
          <p14:tracePt t="29956" x="6738938" y="4097338"/>
          <p14:tracePt t="29957" x="6731000" y="4090988"/>
          <p14:tracePt t="29958" x="6724650" y="4083050"/>
          <p14:tracePt t="29959" x="6724650" y="4076700"/>
          <p14:tracePt t="29960" x="6724650" y="4068763"/>
          <p14:tracePt t="29961" x="6716713" y="4062413"/>
          <p14:tracePt t="29962" x="6710363" y="4054475"/>
          <p14:tracePt t="29964" x="6704013" y="4040188"/>
          <p14:tracePt t="29965" x="6696075" y="4040188"/>
          <p14:tracePt t="29966" x="6696075" y="4025900"/>
          <p14:tracePt t="29967" x="6689725" y="4025900"/>
          <p14:tracePt t="29968" x="6681788" y="4019550"/>
          <p14:tracePt t="29969" x="6675438" y="4005263"/>
          <p14:tracePt t="29971" x="6675438" y="3990975"/>
          <p14:tracePt t="29972" x="6667500" y="3990975"/>
          <p14:tracePt t="29973" x="6667500" y="3984625"/>
          <p14:tracePt t="29974" x="6661150" y="3970338"/>
          <p14:tracePt t="29975" x="6653213" y="3962400"/>
          <p14:tracePt t="29976" x="6653213" y="3956050"/>
          <p14:tracePt t="29977" x="6646863" y="3948113"/>
          <p14:tracePt t="29978" x="6638925" y="3941763"/>
          <p14:tracePt t="29979" x="6638925" y="3933825"/>
          <p14:tracePt t="29980" x="6632575" y="3927475"/>
          <p14:tracePt t="29981" x="6624638" y="3919538"/>
          <p14:tracePt t="29982" x="6624638" y="3905250"/>
          <p14:tracePt t="29983" x="6618288" y="3905250"/>
          <p14:tracePt t="29984" x="6618288" y="3890963"/>
          <p14:tracePt t="29985" x="6610350" y="3884613"/>
          <p14:tracePt t="29986" x="6604000" y="3876675"/>
          <p14:tracePt t="29987" x="6604000" y="3870325"/>
          <p14:tracePt t="29988" x="6596063" y="3862388"/>
          <p14:tracePt t="29989" x="6589713" y="3848100"/>
          <p14:tracePt t="29990" x="6589713" y="3841750"/>
          <p14:tracePt t="29991" x="6581775" y="3833813"/>
          <p14:tracePt t="29992" x="6575425" y="3827463"/>
          <p14:tracePt t="29993" x="6567488" y="3819525"/>
          <p14:tracePt t="29994" x="6561138" y="3806825"/>
          <p14:tracePt t="29995" x="6561138" y="3798888"/>
          <p14:tracePt t="29996" x="6553200" y="3798888"/>
          <p14:tracePt t="29997" x="6546850" y="3784600"/>
          <p14:tracePt t="29998" x="6546850" y="3778250"/>
          <p14:tracePt t="29999" x="6538913" y="3770313"/>
          <p14:tracePt t="30000" x="6532563" y="3756025"/>
          <p14:tracePt t="30002" x="6524625" y="3741738"/>
          <p14:tracePt t="30003" x="6524625" y="3735388"/>
          <p14:tracePt t="30004" x="6518275" y="3727450"/>
          <p14:tracePt t="30005" x="6510338" y="3713163"/>
          <p14:tracePt t="30006" x="6510338" y="3706813"/>
          <p14:tracePt t="30007" x="6503988" y="3698875"/>
          <p14:tracePt t="30008" x="6497638" y="3692525"/>
          <p14:tracePt t="30009" x="6497638" y="3684588"/>
          <p14:tracePt t="30010" x="6489700" y="3678238"/>
          <p14:tracePt t="30011" x="6483350" y="3663950"/>
          <p14:tracePt t="30013" x="6475413" y="3649663"/>
          <p14:tracePt t="30014" x="6475413" y="3641725"/>
          <p14:tracePt t="30015" x="6469063" y="3635375"/>
          <p14:tracePt t="30016" x="6469063" y="3627438"/>
          <p14:tracePt t="30017" x="6461125" y="3621088"/>
          <p14:tracePt t="30018" x="6461125" y="3606800"/>
          <p14:tracePt t="30019" x="6454775" y="3606800"/>
          <p14:tracePt t="30020" x="6446838" y="3600450"/>
          <p14:tracePt t="30021" x="6446838" y="3586163"/>
          <p14:tracePt t="30023" x="6440488" y="3571875"/>
          <p14:tracePt t="30024" x="6432550" y="3563938"/>
          <p14:tracePt t="30025" x="6432550" y="3557588"/>
          <p14:tracePt t="30026" x="6432550" y="3549650"/>
          <p14:tracePt t="30027" x="6426200" y="3543300"/>
          <p14:tracePt t="30028" x="6426200" y="3535363"/>
          <p14:tracePt t="30029" x="6426200" y="3521075"/>
          <p14:tracePt t="30030" x="6418263" y="3521075"/>
          <p14:tracePt t="30031" x="6411913" y="3514725"/>
          <p14:tracePt t="30032" x="6411913" y="3500438"/>
          <p14:tracePt t="30034" x="6411913" y="3492500"/>
          <p14:tracePt t="30035" x="6403975" y="3478213"/>
          <p14:tracePt t="30036" x="6397625" y="3471863"/>
          <p14:tracePt t="30037" x="6397625" y="3463925"/>
          <p14:tracePt t="30038" x="6397625" y="3457575"/>
          <p14:tracePt t="30039" x="6397625" y="3449638"/>
          <p14:tracePt t="30040" x="6389688" y="3443288"/>
          <p14:tracePt t="30041" x="6389688" y="3429000"/>
          <p14:tracePt t="30043" x="6383338" y="3414713"/>
          <p14:tracePt t="30044" x="6383338" y="3408363"/>
          <p14:tracePt t="30045" x="6375400" y="3400425"/>
          <p14:tracePt t="30046" x="6375400" y="3394075"/>
          <p14:tracePt t="30047" x="6375400" y="3386138"/>
          <p14:tracePt t="30048" x="6375400" y="3379788"/>
          <p14:tracePt t="30049" x="6369050" y="3365500"/>
          <p14:tracePt t="30050" x="6369050" y="3357563"/>
          <p14:tracePt t="30051" x="6361113" y="3351213"/>
          <p14:tracePt t="30052" x="6361113" y="3336925"/>
          <p14:tracePt t="30053" x="6361113" y="3328988"/>
          <p14:tracePt t="30054" x="6361113" y="3322638"/>
          <p14:tracePt t="30055" x="6361113" y="3308350"/>
          <p14:tracePt t="30056" x="6354763" y="3300413"/>
          <p14:tracePt t="30057" x="6354763" y="3294063"/>
          <p14:tracePt t="30058" x="6354763" y="3279775"/>
          <p14:tracePt t="30059" x="6346825" y="3271838"/>
          <p14:tracePt t="30060" x="6346825" y="3265488"/>
          <p14:tracePt t="30061" x="6346825" y="3257550"/>
          <p14:tracePt t="30062" x="6346825" y="3243263"/>
          <p14:tracePt t="30063" x="6346825" y="3236913"/>
          <p14:tracePt t="30064" x="6346825" y="3230563"/>
          <p14:tracePt t="30065" x="6340475" y="3208338"/>
          <p14:tracePt t="30066" x="6340475" y="3201988"/>
          <p14:tracePt t="30067" x="6340475" y="3194050"/>
          <p14:tracePt t="30068" x="6332538" y="3187700"/>
          <p14:tracePt t="30069" x="6332538" y="3173413"/>
          <p14:tracePt t="30070" x="6332538" y="3165475"/>
          <p14:tracePt t="30071" x="6332538" y="3151188"/>
          <p14:tracePt t="30072" x="6326188" y="3136900"/>
          <p14:tracePt t="30073" x="6326188" y="3130550"/>
          <p14:tracePt t="30074" x="6326188" y="3122613"/>
          <p14:tracePt t="30075" x="6326188" y="3108325"/>
          <p14:tracePt t="30076" x="6326188" y="3094038"/>
          <p14:tracePt t="30077" x="6326188" y="3087688"/>
          <p14:tracePt t="30078" x="6326188" y="3073400"/>
          <p14:tracePt t="30079" x="6326188" y="3065463"/>
          <p14:tracePt t="30080" x="6326188" y="3051175"/>
          <p14:tracePt t="30081" x="6326188" y="3044825"/>
          <p14:tracePt t="30082" x="6326188" y="3030538"/>
          <p14:tracePt t="30083" x="6326188" y="3024188"/>
          <p14:tracePt t="30084" x="6326188" y="3009900"/>
          <p14:tracePt t="30085" x="6326188" y="2995613"/>
          <p14:tracePt t="30086" x="6326188" y="2987675"/>
          <p14:tracePt t="30087" x="6326188" y="2981325"/>
          <p14:tracePt t="30088" x="6326188" y="2967038"/>
          <p14:tracePt t="30089" x="6326188" y="2952750"/>
          <p14:tracePt t="30090" x="6326188" y="2944813"/>
          <p14:tracePt t="30091" x="6326188" y="2938463"/>
          <p14:tracePt t="30092" x="6326188" y="2924175"/>
          <p14:tracePt t="30093" x="6326188" y="2909888"/>
          <p14:tracePt t="30094" x="6326188" y="2901950"/>
          <p14:tracePt t="30095" x="6326188" y="2895600"/>
          <p14:tracePt t="30096" x="6326188" y="2887663"/>
          <p14:tracePt t="30097" x="6326188" y="2867025"/>
          <p14:tracePt t="30099" x="6326188" y="2852738"/>
          <p14:tracePt t="30100" x="6326188" y="2846388"/>
          <p14:tracePt t="30101" x="6326188" y="2832100"/>
          <p14:tracePt t="30102" x="6326188" y="2824163"/>
          <p14:tracePt t="30103" x="6326188" y="2817813"/>
          <p14:tracePt t="30104" x="6326188" y="2803525"/>
          <p14:tracePt t="30105" x="6326188" y="2795588"/>
          <p14:tracePt t="30106" x="6326188" y="2789238"/>
          <p14:tracePt t="30107" x="6326188" y="2781300"/>
          <p14:tracePt t="30108" x="6326188" y="2767013"/>
          <p14:tracePt t="30109" x="6326188" y="2760663"/>
          <p14:tracePt t="30110" x="6326188" y="2752725"/>
          <p14:tracePt t="30111" x="6326188" y="2746375"/>
          <p14:tracePt t="30112" x="6326188" y="2738438"/>
          <p14:tracePt t="30113" x="6326188" y="2732088"/>
          <p14:tracePt t="30114" x="6326188" y="2717800"/>
          <p14:tracePt t="30115" x="6326188" y="2709863"/>
          <p14:tracePt t="30116" x="6326188" y="2703513"/>
          <p14:tracePt t="30117" x="6326188" y="2695575"/>
          <p14:tracePt t="30118" x="6326188" y="2689225"/>
          <p14:tracePt t="30119" x="6326188" y="2681288"/>
          <p14:tracePt t="30120" x="6326188" y="2667000"/>
          <p14:tracePt t="30122" x="6326188" y="2660650"/>
          <p14:tracePt t="30123" x="6326188" y="2646363"/>
          <p14:tracePt t="30125" x="6332538" y="2640013"/>
          <p14:tracePt t="30126" x="6332538" y="2625725"/>
          <p14:tracePt t="30128" x="6332538" y="2617788"/>
          <p14:tracePt t="30129" x="6332538" y="2611438"/>
          <p14:tracePt t="30130" x="6332538" y="2603500"/>
          <p14:tracePt t="30131" x="6332538" y="2589213"/>
          <p14:tracePt t="30132" x="6340475" y="2589213"/>
          <p14:tracePt t="30133" x="6340475" y="2582863"/>
          <p14:tracePt t="30134" x="6340475" y="2574925"/>
          <p14:tracePt t="30135" x="6340475" y="2568575"/>
          <p14:tracePt t="30136" x="6340475" y="2560638"/>
          <p14:tracePt t="30137" x="6340475" y="2554288"/>
          <p14:tracePt t="30139" x="6346825" y="2540000"/>
          <p14:tracePt t="30141" x="6354763" y="2532063"/>
          <p14:tracePt t="30142" x="6354763" y="2525713"/>
          <p14:tracePt t="30143" x="6354763" y="2517775"/>
          <p14:tracePt t="30144" x="6354763" y="2511425"/>
          <p14:tracePt t="30146" x="6361113" y="2497138"/>
          <p14:tracePt t="30148" x="6361113" y="2489200"/>
          <p14:tracePt t="30149" x="6361113" y="2482850"/>
          <p14:tracePt t="30150" x="6369050" y="2476500"/>
          <p14:tracePt t="30152" x="6375400" y="2468563"/>
          <p14:tracePt t="30153" x="6375400" y="2462213"/>
          <p14:tracePt t="30154" x="6375400" y="2454275"/>
          <p14:tracePt t="30156" x="6383338" y="2447925"/>
          <p14:tracePt t="30157" x="6383338" y="2439988"/>
          <p14:tracePt t="30159" x="6383338" y="2425700"/>
          <p14:tracePt t="30160" x="6389688" y="2425700"/>
          <p14:tracePt t="30161" x="6389688" y="2419350"/>
          <p14:tracePt t="30163" x="6397625" y="2405063"/>
          <p14:tracePt t="30165" x="6403975" y="2397125"/>
          <p14:tracePt t="30167" x="6403975" y="2382838"/>
          <p14:tracePt t="30168" x="6411913" y="2382838"/>
          <p14:tracePt t="30169" x="6411913" y="2376488"/>
          <p14:tracePt t="30171" x="6418263" y="2362200"/>
          <p14:tracePt t="30172" x="6426200" y="2362200"/>
          <p14:tracePt t="30173" x="6426200" y="2354263"/>
          <p14:tracePt t="30175" x="6432550" y="2347913"/>
          <p14:tracePt t="30176" x="6432550" y="2339975"/>
          <p14:tracePt t="30177" x="6432550" y="2333625"/>
          <p14:tracePt t="30178" x="6440488" y="2333625"/>
          <p14:tracePt t="30179" x="6440488" y="2325688"/>
          <p14:tracePt t="30180" x="6440488" y="2319338"/>
          <p14:tracePt t="30181" x="6446838" y="2311400"/>
          <p14:tracePt t="30182" x="6454775" y="2311400"/>
          <p14:tracePt t="30183" x="6454775" y="2305050"/>
          <p14:tracePt t="30184" x="6454775" y="2297113"/>
          <p14:tracePt t="30185" x="6461125" y="2297113"/>
          <p14:tracePt t="30186" x="6461125" y="2284413"/>
          <p14:tracePt t="30187" x="6469063" y="2284413"/>
          <p14:tracePt t="30188" x="6475413" y="2276475"/>
          <p14:tracePt t="30190" x="6475413" y="2262188"/>
          <p14:tracePt t="30191" x="6483350" y="2262188"/>
          <p14:tracePt t="30192" x="6483350" y="2255838"/>
          <p14:tracePt t="30193" x="6489700" y="2255838"/>
          <p14:tracePt t="30194" x="6489700" y="2241550"/>
          <p14:tracePt t="30195" x="6497638" y="2241550"/>
          <p14:tracePt t="30196" x="6503988" y="2233613"/>
          <p14:tracePt t="30198" x="6503988" y="2219325"/>
          <p14:tracePt t="30199" x="6510338" y="2219325"/>
          <p14:tracePt t="30200" x="6510338" y="2212975"/>
          <p14:tracePt t="30201" x="6518275" y="2205038"/>
          <p14:tracePt t="30202" x="6524625" y="2198688"/>
          <p14:tracePt t="30204" x="6532563" y="2190750"/>
          <p14:tracePt t="30205" x="6532563" y="2184400"/>
          <p14:tracePt t="30206" x="6538913" y="2176463"/>
          <p14:tracePt t="30207" x="6546850" y="2170113"/>
          <p14:tracePt t="30209" x="6553200" y="2155825"/>
          <p14:tracePt t="30211" x="6561138" y="2147888"/>
          <p14:tracePt t="30212" x="6567488" y="2141538"/>
          <p14:tracePt t="30213" x="6567488" y="2133600"/>
          <p14:tracePt t="30214" x="6575425" y="2127250"/>
          <p14:tracePt t="30216" x="6589713" y="2112963"/>
          <p14:tracePt t="30218" x="6596063" y="2105025"/>
          <p14:tracePt t="30219" x="6596063" y="2098675"/>
          <p14:tracePt t="30220" x="6604000" y="2092325"/>
          <p14:tracePt t="30222" x="6610350" y="2084388"/>
          <p14:tracePt t="30223" x="6618288" y="2070100"/>
          <p14:tracePt t="30225" x="6624638" y="2063750"/>
          <p14:tracePt t="30226" x="6632575" y="2055813"/>
          <p14:tracePt t="30227" x="6632575" y="2049463"/>
          <p14:tracePt t="30228" x="6638925" y="2041525"/>
          <p14:tracePt t="30229" x="6638925" y="2035175"/>
          <p14:tracePt t="30230" x="6646863" y="2035175"/>
          <p14:tracePt t="30231" x="6646863" y="2027238"/>
          <p14:tracePt t="30232" x="6653213" y="2020888"/>
          <p14:tracePt t="30233" x="6661150" y="2012950"/>
          <p14:tracePt t="30234" x="6661150" y="2006600"/>
          <p14:tracePt t="30235" x="6667500" y="2006600"/>
          <p14:tracePt t="30236" x="6667500" y="1992313"/>
          <p14:tracePt t="30237" x="6675438" y="1992313"/>
          <p14:tracePt t="30238" x="6681788" y="1984375"/>
          <p14:tracePt t="30240" x="6681788" y="1970088"/>
          <p14:tracePt t="30241" x="6689725" y="1970088"/>
          <p14:tracePt t="30242" x="6689725" y="1963738"/>
          <p14:tracePt t="30243" x="6696075" y="1955800"/>
          <p14:tracePt t="30244" x="6696075" y="1949450"/>
          <p14:tracePt t="30245" x="6704013" y="1949450"/>
          <p14:tracePt t="30246" x="6710363" y="1941513"/>
          <p14:tracePt t="30248" x="6716713" y="1935163"/>
          <p14:tracePt t="30249" x="6716713" y="1927225"/>
          <p14:tracePt t="30250" x="6716713" y="1920875"/>
          <p14:tracePt t="30251" x="6724650" y="1920875"/>
          <p14:tracePt t="30252" x="6731000" y="1912938"/>
          <p14:tracePt t="30253" x="6731000" y="1906588"/>
          <p14:tracePt t="30254" x="6738938" y="1900238"/>
          <p14:tracePt t="30256" x="6745288" y="1892300"/>
          <p14:tracePt t="30258" x="6745288" y="1885950"/>
          <p14:tracePt t="30259" x="6753225" y="1885950"/>
          <p14:tracePt t="30260" x="6759575" y="1878013"/>
          <p14:tracePt t="30261" x="6759575" y="1871663"/>
          <p14:tracePt t="30262" x="6767513" y="1871663"/>
          <p14:tracePt t="30263" x="6767513" y="1863725"/>
          <p14:tracePt t="30264" x="6773863" y="1863725"/>
          <p14:tracePt t="30265" x="6773863" y="1857375"/>
          <p14:tracePt t="30266" x="6781800" y="1857375"/>
          <p14:tracePt t="30267" x="6788150" y="1849438"/>
          <p14:tracePt t="30268" x="6788150" y="1843088"/>
          <p14:tracePt t="30270" x="6796088" y="1835150"/>
          <p14:tracePt t="30272" x="6802438" y="1828800"/>
          <p14:tracePt t="30274" x="6810375" y="1828800"/>
          <p14:tracePt t="30275" x="6816725" y="1820863"/>
          <p14:tracePt t="30276" x="6816725" y="1814513"/>
          <p14:tracePt t="30277" x="6824663" y="1814513"/>
          <p14:tracePt t="30278" x="6824663" y="1806575"/>
          <p14:tracePt t="30279" x="6831013" y="1806575"/>
          <p14:tracePt t="30281" x="6838950" y="1800225"/>
          <p14:tracePt t="30283" x="6845300" y="1792288"/>
          <p14:tracePt t="30284" x="6853238" y="1785938"/>
          <p14:tracePt t="30287" x="6859588" y="1778000"/>
          <p14:tracePt t="30289" x="6867525" y="1771650"/>
          <p14:tracePt t="30290" x="6873875" y="1771650"/>
          <p14:tracePt t="30292" x="6881813" y="1763713"/>
          <p14:tracePt t="30293" x="6881813" y="1757363"/>
          <p14:tracePt t="30294" x="6888163" y="1757363"/>
          <p14:tracePt t="30296" x="6896100" y="1749425"/>
          <p14:tracePt t="30298" x="6902450" y="1749425"/>
          <p14:tracePt t="30299" x="6902450" y="1743075"/>
          <p14:tracePt t="30300" x="6908800" y="1743075"/>
          <p14:tracePt t="30302" x="6916738" y="1735138"/>
          <p14:tracePt t="30303" x="6916738" y="1728788"/>
          <p14:tracePt t="30304" x="6923088" y="1728788"/>
          <p14:tracePt t="30305" x="6931025" y="1728788"/>
          <p14:tracePt t="30306" x="6931025" y="1720850"/>
          <p14:tracePt t="30308" x="6937375" y="1720850"/>
          <p14:tracePt t="30309" x="6937375" y="1714500"/>
          <p14:tracePt t="30310" x="6945313" y="1714500"/>
          <p14:tracePt t="30312" x="6945313" y="1708150"/>
          <p14:tracePt t="30313" x="6951663" y="1708150"/>
          <p14:tracePt t="30314" x="6959600" y="1708150"/>
          <p14:tracePt t="30315" x="6959600" y="1700213"/>
          <p14:tracePt t="30316" x="6965950" y="1700213"/>
          <p14:tracePt t="30317" x="6965950" y="1693863"/>
          <p14:tracePt t="30319" x="6973888" y="1693863"/>
          <p14:tracePt t="30320" x="6973888" y="1685925"/>
          <p14:tracePt t="30322" x="6980238" y="1685925"/>
          <p14:tracePt t="30323" x="6988175" y="1685925"/>
          <p14:tracePt t="30324" x="6988175" y="1679575"/>
          <p14:tracePt t="30326" x="6994525" y="1679575"/>
          <p14:tracePt t="30328" x="6994525" y="1671638"/>
          <p14:tracePt t="30329" x="7002463" y="1671638"/>
          <p14:tracePt t="30330" x="7002463" y="1665288"/>
          <p14:tracePt t="30331" x="7008813" y="1665288"/>
          <p14:tracePt t="30332" x="7016750" y="1665288"/>
          <p14:tracePt t="30333" x="7016750" y="1657350"/>
          <p14:tracePt t="30336" x="7023100" y="1651000"/>
          <p14:tracePt t="30338" x="7031038" y="1651000"/>
          <p14:tracePt t="30340" x="7031038" y="1643063"/>
          <p14:tracePt t="30341" x="7037388" y="1643063"/>
          <p14:tracePt t="30342" x="7037388" y="1636713"/>
          <p14:tracePt t="30344" x="7045325" y="1636713"/>
          <p14:tracePt t="30345" x="7051675" y="1628775"/>
          <p14:tracePt t="30348" x="7059613" y="1628775"/>
          <p14:tracePt t="30349" x="7059613" y="1622425"/>
          <p14:tracePt t="30351" x="7065963" y="1622425"/>
          <p14:tracePt t="30352" x="7065963" y="1614488"/>
          <p14:tracePt t="30354" x="7073900" y="1608138"/>
          <p14:tracePt t="30355" x="7080250" y="1608138"/>
          <p14:tracePt t="30358" x="7088188" y="1600200"/>
          <p14:tracePt t="30361" x="7094538" y="1593850"/>
          <p14:tracePt t="30363" x="7102475" y="1593850"/>
          <p14:tracePt t="30365" x="7108825" y="1593850"/>
          <p14:tracePt t="30366" x="7108825" y="1585913"/>
          <p14:tracePt t="30367" x="7115175" y="1579563"/>
          <p14:tracePt t="30370" x="7123113" y="1579563"/>
          <p14:tracePt t="30371" x="7123113" y="1571625"/>
          <p14:tracePt t="30373" x="7129463" y="1571625"/>
          <p14:tracePt t="30374" x="7137400" y="1571625"/>
          <p14:tracePt t="30375" x="7137400" y="1565275"/>
          <p14:tracePt t="30376" x="7143750" y="1565275"/>
          <p14:tracePt t="30379" x="7151688" y="1565275"/>
          <p14:tracePt t="30380" x="7151688" y="1557338"/>
          <p14:tracePt t="30381" x="7158038" y="1557338"/>
          <p14:tracePt t="30382" x="7158038" y="1550988"/>
          <p14:tracePt t="30383" x="7165975" y="1550988"/>
          <p14:tracePt t="30385" x="7172325" y="1550988"/>
          <p14:tracePt t="30386" x="7172325" y="1543050"/>
          <p14:tracePt t="30387" x="7180263" y="1543050"/>
          <p14:tracePt t="30390" x="7186613" y="1543050"/>
          <p14:tracePt t="30391" x="7194550" y="1536700"/>
          <p14:tracePt t="30394" x="7200900" y="1536700"/>
          <p14:tracePt t="30395" x="7200900" y="1528763"/>
          <p14:tracePt t="30396" x="7208838" y="1528763"/>
          <p14:tracePt t="30398" x="7215188" y="1522413"/>
          <p14:tracePt t="30399" x="7223125" y="1522413"/>
          <p14:tracePt t="30402" x="7229475" y="1522413"/>
          <p14:tracePt t="30404" x="7237413" y="1516063"/>
          <p14:tracePt t="30407" x="7243763" y="1516063"/>
          <p14:tracePt t="30408" x="7251700" y="1516063"/>
          <p14:tracePt t="30409" x="7251700" y="1508125"/>
          <p14:tracePt t="30410" x="7258050" y="1508125"/>
          <p14:tracePt t="30413" x="7265988" y="1508125"/>
          <p14:tracePt t="30415" x="7272338" y="1508125"/>
          <p14:tracePt t="30416" x="7272338" y="1501775"/>
          <p14:tracePt t="30417" x="7280275" y="1501775"/>
          <p14:tracePt t="30418" x="7286625" y="1501775"/>
          <p14:tracePt t="30419" x="7286625" y="1493838"/>
          <p14:tracePt t="30421" x="7294563" y="1493838"/>
          <p14:tracePt t="30423" x="7300913" y="1493838"/>
          <p14:tracePt t="30426" x="7308850" y="1493838"/>
          <p14:tracePt t="30427" x="7315200" y="1493838"/>
          <p14:tracePt t="30429" x="7315200" y="1487488"/>
          <p14:tracePt t="30430" x="7321550" y="1487488"/>
          <p14:tracePt t="30432" x="7329488" y="1487488"/>
          <p14:tracePt t="30434" x="7335838" y="1487488"/>
          <p14:tracePt t="30435" x="7343775" y="1487488"/>
          <p14:tracePt t="30438" x="7350125" y="1487488"/>
          <p14:tracePt t="30440" x="7358063" y="1487488"/>
          <p14:tracePt t="30442" x="7364413" y="1487488"/>
          <p14:tracePt t="30443" x="7372350" y="1479550"/>
          <p14:tracePt t="30445" x="7378700" y="1479550"/>
          <p14:tracePt t="30448" x="7386638" y="1479550"/>
          <p14:tracePt t="30450" x="7392988" y="1479550"/>
          <p14:tracePt t="30451" x="7400925" y="1479550"/>
          <p14:tracePt t="30453" x="7407275" y="1479550"/>
          <p14:tracePt t="30455" x="7415213" y="1479550"/>
          <p14:tracePt t="30458" x="7421563" y="1479550"/>
          <p14:tracePt t="30459" x="7429500" y="1473200"/>
          <p14:tracePt t="30461" x="7435850" y="1473200"/>
          <p14:tracePt t="30463" x="7443788" y="1473200"/>
          <p14:tracePt t="30465" x="7450138" y="1473200"/>
          <p14:tracePt t="30467" x="7458075" y="1473200"/>
          <p14:tracePt t="30469" x="7464425" y="1473200"/>
          <p14:tracePt t="30471" x="7472363" y="1465263"/>
          <p14:tracePt t="30473" x="7478713" y="1465263"/>
          <p14:tracePt t="30474" x="7486650" y="1465263"/>
          <p14:tracePt t="30476" x="7486650" y="1458913"/>
          <p14:tracePt t="30477" x="7493000" y="1458913"/>
          <p14:tracePt t="30479" x="7500938" y="1458913"/>
          <p14:tracePt t="30481" x="7507288" y="1458913"/>
          <p14:tracePt t="30483" x="7515225" y="1450975"/>
          <p14:tracePt t="30484" x="7521575" y="1450975"/>
          <p14:tracePt t="30487" x="7527925" y="1450975"/>
          <p14:tracePt t="30489" x="7535863" y="1450975"/>
          <p14:tracePt t="30491" x="7542213" y="1444625"/>
          <p14:tracePt t="30492" x="7550150" y="1444625"/>
          <p14:tracePt t="30495" x="7556500" y="1444625"/>
          <p14:tracePt t="30497" x="7564438" y="1436688"/>
          <p14:tracePt t="30500" x="7570788" y="1430338"/>
          <p14:tracePt t="30501" x="7578725" y="1430338"/>
          <p14:tracePt t="30503" x="7585075" y="1430338"/>
          <p14:tracePt t="30506" x="7593013" y="1422400"/>
          <p14:tracePt t="30508" x="7599363" y="1422400"/>
          <p14:tracePt t="30510" x="7607300" y="1422400"/>
          <p14:tracePt t="30513" x="7613650" y="1422400"/>
          <p14:tracePt t="30514" x="7613650" y="1416050"/>
          <p14:tracePt t="30515" x="7621588" y="1416050"/>
          <p14:tracePt t="30518" x="7627938" y="1416050"/>
          <p14:tracePt t="30520" x="7635875" y="1416050"/>
          <p14:tracePt t="30521" x="7635875" y="1408113"/>
          <p14:tracePt t="30523" x="7642225" y="1408113"/>
          <p14:tracePt t="30525" x="7642225" y="1401763"/>
          <p14:tracePt t="30526" x="7650163" y="1401763"/>
          <p14:tracePt t="30529" x="7656513" y="1401763"/>
          <p14:tracePt t="30531" x="7664450" y="1401763"/>
          <p14:tracePt t="30535" x="7670800" y="1401763"/>
          <p14:tracePt t="30536" x="7670800" y="1393825"/>
          <p14:tracePt t="30538" x="7678738" y="1393825"/>
          <p14:tracePt t="30543" x="7685088" y="1393825"/>
          <p14:tracePt t="30545" x="7693025" y="1393825"/>
          <p14:tracePt t="30550" x="7693025" y="1387475"/>
          <p14:tracePt t="30551" x="7699375" y="1387475"/>
          <p14:tracePt t="30556" x="7707313" y="1387475"/>
          <p14:tracePt t="30563" x="7713663" y="1387475"/>
          <p14:tracePt t="30573" x="7713663" y="1379538"/>
          <p14:tracePt t="30574" x="7721600" y="1379538"/>
          <p14:tracePt t="30585" x="7727950" y="1379538"/>
          <p14:tracePt t="30984" x="7721600" y="1379538"/>
          <p14:tracePt t="31001" x="7713663" y="1379538"/>
          <p14:tracePt t="31012" x="7707313" y="1379538"/>
          <p14:tracePt t="31021" x="7699375" y="1379538"/>
          <p14:tracePt t="31028" x="7693025" y="1379538"/>
          <p14:tracePt t="31031" x="7685088" y="1379538"/>
          <p14:tracePt t="31036" x="7678738" y="1379538"/>
          <p14:tracePt t="31041" x="7670800" y="1379538"/>
          <p14:tracePt t="31045" x="7664450" y="1379538"/>
          <p14:tracePt t="31047" x="7656513" y="1379538"/>
          <p14:tracePt t="31050" x="7650163" y="1379538"/>
          <p14:tracePt t="31053" x="7650163" y="1387475"/>
          <p14:tracePt t="31054" x="7642225" y="1387475"/>
          <p14:tracePt t="31057" x="7635875" y="1387475"/>
          <p14:tracePt t="31058" x="7627938" y="1387475"/>
          <p14:tracePt t="31061" x="7621588" y="1387475"/>
          <p14:tracePt t="31064" x="7613650" y="1387475"/>
          <p14:tracePt t="31066" x="7607300" y="1393825"/>
          <p14:tracePt t="31067" x="7599363" y="1393825"/>
          <p14:tracePt t="31070" x="7593013" y="1393825"/>
          <p14:tracePt t="31072" x="7585075" y="1393825"/>
          <p14:tracePt t="31075" x="7578725" y="1393825"/>
          <p14:tracePt t="31076" x="7570788" y="1401763"/>
          <p14:tracePt t="31078" x="7564438" y="1401763"/>
          <p14:tracePt t="31079" x="7564438" y="1408113"/>
          <p14:tracePt t="31080" x="7556500" y="1408113"/>
          <p14:tracePt t="31082" x="7550150" y="1408113"/>
          <p14:tracePt t="31083" x="7542213" y="1408113"/>
          <p14:tracePt t="31085" x="7535863" y="1408113"/>
          <p14:tracePt t="31086" x="7535863" y="1416050"/>
          <p14:tracePt t="31088" x="7527925" y="1416050"/>
          <p14:tracePt t="31090" x="7521575" y="1416050"/>
          <p14:tracePt t="31091" x="7515225" y="1416050"/>
          <p14:tracePt t="31093" x="7507288" y="1422400"/>
          <p14:tracePt t="31095" x="7500938" y="1422400"/>
          <p14:tracePt t="31097" x="7493000" y="1422400"/>
          <p14:tracePt t="31099" x="7486650" y="1430338"/>
          <p14:tracePt t="31100" x="7478713" y="1430338"/>
          <p14:tracePt t="31102" x="7472363" y="1436688"/>
          <p14:tracePt t="31105" x="7464425" y="1436688"/>
          <p14:tracePt t="31107" x="7458075" y="1444625"/>
          <p14:tracePt t="31108" x="7450138" y="1444625"/>
          <p14:tracePt t="31110" x="7443788" y="1444625"/>
          <p14:tracePt t="31112" x="7435850" y="1450975"/>
          <p14:tracePt t="31114" x="7429500" y="1450975"/>
          <p14:tracePt t="31115" x="7421563" y="1450975"/>
          <p14:tracePt t="31116" x="7421563" y="1458913"/>
          <p14:tracePt t="31118" x="7415213" y="1458913"/>
          <p14:tracePt t="31119" x="7415213" y="1465263"/>
          <p14:tracePt t="31120" x="7407275" y="1465263"/>
          <p14:tracePt t="31122" x="7400925" y="1465263"/>
          <p14:tracePt t="31123" x="7392988" y="1473200"/>
          <p14:tracePt t="31125" x="7386638" y="1473200"/>
          <p14:tracePt t="31127" x="7378700" y="1479550"/>
          <p14:tracePt t="31129" x="7372350" y="1479550"/>
          <p14:tracePt t="31130" x="7364413" y="1479550"/>
          <p14:tracePt t="31131" x="7364413" y="1487488"/>
          <p14:tracePt t="31132" x="7358063" y="1487488"/>
          <p14:tracePt t="31134" x="7350125" y="1487488"/>
          <p14:tracePt t="31135" x="7350125" y="1493838"/>
          <p14:tracePt t="31136" x="7343775" y="1493838"/>
          <p14:tracePt t="31137" x="7335838" y="1501775"/>
          <p14:tracePt t="31139" x="7329488" y="1501775"/>
          <p14:tracePt t="31141" x="7321550" y="1508125"/>
          <p14:tracePt t="31143" x="7308850" y="1508125"/>
          <p14:tracePt t="31144" x="7308850" y="1516063"/>
          <p14:tracePt t="31145" x="7300913" y="1516063"/>
          <p14:tracePt t="31146" x="7300913" y="1522413"/>
          <p14:tracePt t="31147" x="7294563" y="1522413"/>
          <p14:tracePt t="31149" x="7286625" y="1522413"/>
          <p14:tracePt t="31150" x="7280275" y="1528763"/>
          <p14:tracePt t="31152" x="7272338" y="1528763"/>
          <p14:tracePt t="31153" x="7272338" y="1536700"/>
          <p14:tracePt t="31154" x="7265988" y="1536700"/>
          <p14:tracePt t="31155" x="7258050" y="1536700"/>
          <p14:tracePt t="31156" x="7251700" y="1543050"/>
          <p14:tracePt t="31158" x="7243763" y="1550988"/>
          <p14:tracePt t="31160" x="7237413" y="1550988"/>
          <p14:tracePt t="31161" x="7229475" y="1557338"/>
          <p14:tracePt t="31162" x="7223125" y="1557338"/>
          <p14:tracePt t="31164" x="7215188" y="1565275"/>
          <p14:tracePt t="31165" x="7208838" y="1565275"/>
          <p14:tracePt t="31167" x="7200900" y="1571625"/>
          <p14:tracePt t="31168" x="7194550" y="1579563"/>
          <p14:tracePt t="31170" x="7186613" y="1579563"/>
          <p14:tracePt t="31171" x="7180263" y="1579563"/>
          <p14:tracePt t="31172" x="7180263" y="1585913"/>
          <p14:tracePt t="31173" x="7172325" y="1585913"/>
          <p14:tracePt t="31174" x="7165975" y="1585913"/>
          <p14:tracePt t="31175" x="7158038" y="1593850"/>
          <p14:tracePt t="31176" x="7158038" y="1600200"/>
          <p14:tracePt t="31177" x="7151688" y="1600200"/>
          <p14:tracePt t="31179" x="7143750" y="1608138"/>
          <p14:tracePt t="31181" x="7129463" y="1608138"/>
          <p14:tracePt t="31182" x="7129463" y="1614488"/>
          <p14:tracePt t="31183" x="7123113" y="1614488"/>
          <p14:tracePt t="31185" x="7115175" y="1622425"/>
          <p14:tracePt t="31187" x="7108825" y="1628775"/>
          <p14:tracePt t="31188" x="7102475" y="1628775"/>
          <p14:tracePt t="31190" x="7094538" y="1636713"/>
          <p14:tracePt t="31191" x="7088188" y="1636713"/>
          <p14:tracePt t="31192" x="7080250" y="1636713"/>
          <p14:tracePt t="31193" x="7080250" y="1643063"/>
          <p14:tracePt t="31194" x="7073900" y="1643063"/>
          <p14:tracePt t="31196" x="7059613" y="1651000"/>
          <p14:tracePt t="31198" x="7051675" y="1657350"/>
          <p14:tracePt t="31200" x="7045325" y="1657350"/>
          <p14:tracePt t="31201" x="7045325" y="1665288"/>
          <p14:tracePt t="31202" x="7037388" y="1665288"/>
          <p14:tracePt t="31203" x="7031038" y="1671638"/>
          <p14:tracePt t="31204" x="7023100" y="1671638"/>
          <p14:tracePt t="31205" x="7023100" y="1679575"/>
          <p14:tracePt t="31206" x="7016750" y="1679575"/>
          <p14:tracePt t="31208" x="7008813" y="1685925"/>
          <p14:tracePt t="31209" x="7002463" y="1685925"/>
          <p14:tracePt t="31210" x="7002463" y="1693863"/>
          <p14:tracePt t="31211" x="6994525" y="1693863"/>
          <p14:tracePt t="31213" x="6988175" y="1700213"/>
          <p14:tracePt t="31214" x="6988175" y="1708150"/>
          <p14:tracePt t="31215" x="6980238" y="1708150"/>
          <p14:tracePt t="31216" x="6973888" y="1714500"/>
          <p14:tracePt t="31218" x="6965950" y="1714500"/>
          <p14:tracePt t="31219" x="6965950" y="1720850"/>
          <p14:tracePt t="31220" x="6959600" y="1720850"/>
          <p14:tracePt t="31221" x="6959600" y="1728788"/>
          <p14:tracePt t="31222" x="6945313" y="1735138"/>
          <p14:tracePt t="31224" x="6937375" y="1735138"/>
          <p14:tracePt t="31225" x="6937375" y="1743075"/>
          <p14:tracePt t="31227" x="6931025" y="1749425"/>
          <p14:tracePt t="31228" x="6923088" y="1749425"/>
          <p14:tracePt t="31229" x="6923088" y="1757363"/>
          <p14:tracePt t="31230" x="6916738" y="1763713"/>
          <p14:tracePt t="31232" x="6908800" y="1771650"/>
          <p14:tracePt t="31234" x="6902450" y="1778000"/>
          <p14:tracePt t="31235" x="6896100" y="1778000"/>
          <p14:tracePt t="31236" x="6896100" y="1785938"/>
          <p14:tracePt t="31237" x="6888163" y="1792288"/>
          <p14:tracePt t="31239" x="6881813" y="1800225"/>
          <p14:tracePt t="31240" x="6881813" y="1806575"/>
          <p14:tracePt t="31241" x="6873875" y="1806575"/>
          <p14:tracePt t="31242" x="6867525" y="1814513"/>
          <p14:tracePt t="31243" x="6867525" y="1820863"/>
          <p14:tracePt t="31244" x="6859588" y="1820863"/>
          <p14:tracePt t="31245" x="6859588" y="1828800"/>
          <p14:tracePt t="31246" x="6853238" y="1828800"/>
          <p14:tracePt t="31247" x="6853238" y="1835150"/>
          <p14:tracePt t="31248" x="6845300" y="1835150"/>
          <p14:tracePt t="31249" x="6838950" y="1843088"/>
          <p14:tracePt t="31250" x="6838950" y="1849438"/>
          <p14:tracePt t="31251" x="6831013" y="1849438"/>
          <p14:tracePt t="31252" x="6831013" y="1857375"/>
          <p14:tracePt t="31253" x="6824663" y="1863725"/>
          <p14:tracePt t="31254" x="6824663" y="1871663"/>
          <p14:tracePt t="31255" x="6816725" y="1871663"/>
          <p14:tracePt t="31256" x="6810375" y="1878013"/>
          <p14:tracePt t="31258" x="6802438" y="1892300"/>
          <p14:tracePt t="31260" x="6796088" y="1900238"/>
          <p14:tracePt t="31262" x="6788150" y="1906588"/>
          <p14:tracePt t="31263" x="6781800" y="1912938"/>
          <p14:tracePt t="31264" x="6781800" y="1920875"/>
          <p14:tracePt t="31265" x="6773863" y="1920875"/>
          <p14:tracePt t="31266" x="6773863" y="1927225"/>
          <p14:tracePt t="31267" x="6767513" y="1935163"/>
          <p14:tracePt t="31268" x="6759575" y="1941513"/>
          <p14:tracePt t="31269" x="6753225" y="1941513"/>
          <p14:tracePt t="31270" x="6753225" y="1949450"/>
          <p14:tracePt t="31271" x="6745288" y="1955800"/>
          <p14:tracePt t="31272" x="6738938" y="1963738"/>
          <p14:tracePt t="31274" x="6731000" y="1970088"/>
          <p14:tracePt t="31276" x="6716713" y="1984375"/>
          <p14:tracePt t="31278" x="6710363" y="1992313"/>
          <p14:tracePt t="31279" x="6710363" y="1998663"/>
          <p14:tracePt t="31280" x="6704013" y="2006600"/>
          <p14:tracePt t="31282" x="6689725" y="2012950"/>
          <p14:tracePt t="31283" x="6689725" y="2020888"/>
          <p14:tracePt t="31284" x="6681788" y="2027238"/>
          <p14:tracePt t="31285" x="6675438" y="2035175"/>
          <p14:tracePt t="31287" x="6667500" y="2049463"/>
          <p14:tracePt t="31289" x="6661150" y="2055813"/>
          <p14:tracePt t="31290" x="6661150" y="2063750"/>
          <p14:tracePt t="31291" x="6646863" y="2070100"/>
          <p14:tracePt t="31292" x="6646863" y="2078038"/>
          <p14:tracePt t="31293" x="6638925" y="2084388"/>
          <p14:tracePt t="31294" x="6632575" y="2092325"/>
          <p14:tracePt t="31296" x="6624638" y="2098675"/>
          <p14:tracePt t="31297" x="6624638" y="2105025"/>
          <p14:tracePt t="31298" x="6618288" y="2112963"/>
          <p14:tracePt t="31299" x="6610350" y="2119313"/>
          <p14:tracePt t="31300" x="6610350" y="2127250"/>
          <p14:tracePt t="31301" x="6604000" y="2133600"/>
          <p14:tracePt t="31303" x="6596063" y="2147888"/>
          <p14:tracePt t="31304" x="6589713" y="2147888"/>
          <p14:tracePt t="31305" x="6589713" y="2155825"/>
          <p14:tracePt t="31306" x="6581775" y="2162175"/>
          <p14:tracePt t="31307" x="6581775" y="2170113"/>
          <p14:tracePt t="31308" x="6575425" y="2176463"/>
          <p14:tracePt t="31309" x="6567488" y="2184400"/>
          <p14:tracePt t="31310" x="6567488" y="2190750"/>
          <p14:tracePt t="31311" x="6561138" y="2198688"/>
          <p14:tracePt t="31312" x="6561138" y="2205038"/>
          <p14:tracePt t="31313" x="6553200" y="2212975"/>
          <p14:tracePt t="31314" x="6546850" y="2212975"/>
          <p14:tracePt t="31315" x="6546850" y="2227263"/>
          <p14:tracePt t="31317" x="6538913" y="2233613"/>
          <p14:tracePt t="31318" x="6538913" y="2241550"/>
          <p14:tracePt t="31319" x="6532563" y="2247900"/>
          <p14:tracePt t="31320" x="6524625" y="2262188"/>
          <p14:tracePt t="31322" x="6518275" y="2270125"/>
          <p14:tracePt t="31323" x="6518275" y="2276475"/>
          <p14:tracePt t="31324" x="6518275" y="2284413"/>
          <p14:tracePt t="31325" x="6503988" y="2290763"/>
          <p14:tracePt t="31326" x="6503988" y="2297113"/>
          <p14:tracePt t="31327" x="6503988" y="2305050"/>
          <p14:tracePt t="31328" x="6497638" y="2311400"/>
          <p14:tracePt t="31329" x="6497638" y="2319338"/>
          <p14:tracePt t="31331" x="6489700" y="2325688"/>
          <p14:tracePt t="31332" x="6483350" y="2339975"/>
          <p14:tracePt t="31334" x="6475413" y="2347913"/>
          <p14:tracePt t="31335" x="6475413" y="2354263"/>
          <p14:tracePt t="31336" x="6475413" y="2362200"/>
          <p14:tracePt t="31337" x="6469063" y="2368550"/>
          <p14:tracePt t="31338" x="6461125" y="2376488"/>
          <p14:tracePt t="31339" x="6461125" y="2382838"/>
          <p14:tracePt t="31341" x="6454775" y="2397125"/>
          <p14:tracePt t="31342" x="6446838" y="2397125"/>
          <p14:tracePt t="31343" x="6446838" y="2405063"/>
          <p14:tracePt t="31344" x="6446838" y="2411413"/>
          <p14:tracePt t="31345" x="6440488" y="2419350"/>
          <p14:tracePt t="31346" x="6440488" y="2425700"/>
          <p14:tracePt t="31347" x="6440488" y="2433638"/>
          <p14:tracePt t="31348" x="6432550" y="2439988"/>
          <p14:tracePt t="31349" x="6426200" y="2447925"/>
          <p14:tracePt t="31351" x="6426200" y="2454275"/>
          <p14:tracePt t="31352" x="6418263" y="2462213"/>
          <p14:tracePt t="31353" x="6418263" y="2468563"/>
          <p14:tracePt t="31354" x="6418263" y="2476500"/>
          <p14:tracePt t="31355" x="6411913" y="2482850"/>
          <p14:tracePt t="31356" x="6411913" y="2489200"/>
          <p14:tracePt t="31357" x="6403975" y="2489200"/>
          <p14:tracePt t="31358" x="6403975" y="2497138"/>
          <p14:tracePt t="31359" x="6403975" y="2503488"/>
          <p14:tracePt t="31360" x="6397625" y="2511425"/>
          <p14:tracePt t="31361" x="6397625" y="2517775"/>
          <p14:tracePt t="31362" x="6397625" y="2525713"/>
          <p14:tracePt t="31363" x="6397625" y="2532063"/>
          <p14:tracePt t="31364" x="6389688" y="2532063"/>
          <p14:tracePt t="31365" x="6389688" y="2540000"/>
          <p14:tracePt t="31366" x="6389688" y="2546350"/>
          <p14:tracePt t="31367" x="6383338" y="2560638"/>
          <p14:tracePt t="31369" x="6375400" y="2568575"/>
          <p14:tracePt t="31370" x="6375400" y="2574925"/>
          <p14:tracePt t="31372" x="6375400" y="2589213"/>
          <p14:tracePt t="31373" x="6369050" y="2589213"/>
          <p14:tracePt t="31374" x="6369050" y="2597150"/>
          <p14:tracePt t="31375" x="6369050" y="2603500"/>
          <p14:tracePt t="31376" x="6369050" y="2611438"/>
          <p14:tracePt t="31377" x="6361113" y="2617788"/>
          <p14:tracePt t="31379" x="6354763" y="2632075"/>
          <p14:tracePt t="31380" x="6354763" y="2640013"/>
          <p14:tracePt t="31382" x="6354763" y="2654300"/>
          <p14:tracePt t="31384" x="6346825" y="2660650"/>
          <p14:tracePt t="31385" x="6346825" y="2667000"/>
          <p14:tracePt t="31386" x="6346825" y="2674938"/>
          <p14:tracePt t="31387" x="6346825" y="2681288"/>
          <p14:tracePt t="31389" x="6346825" y="2695575"/>
          <p14:tracePt t="31390" x="6340475" y="2695575"/>
          <p14:tracePt t="31391" x="6340475" y="2703513"/>
          <p14:tracePt t="31392" x="6340475" y="2717800"/>
          <p14:tracePt t="31393" x="6332538" y="2717800"/>
          <p14:tracePt t="31394" x="6332538" y="2732088"/>
          <p14:tracePt t="31396" x="6332538" y="2738438"/>
          <p14:tracePt t="31397" x="6332538" y="2746375"/>
          <p14:tracePt t="31398" x="6332538" y="2752725"/>
          <p14:tracePt t="31399" x="6332538" y="2760663"/>
          <p14:tracePt t="31400" x="6326188" y="2767013"/>
          <p14:tracePt t="31402" x="6326188" y="2781300"/>
          <p14:tracePt t="31403" x="6326188" y="2789238"/>
          <p14:tracePt t="31404" x="6326188" y="2795588"/>
          <p14:tracePt t="31405" x="6326188" y="2803525"/>
          <p14:tracePt t="31406" x="6326188" y="2809875"/>
          <p14:tracePt t="31407" x="6326188" y="2817813"/>
          <p14:tracePt t="31408" x="6326188" y="2824163"/>
          <p14:tracePt t="31409" x="6326188" y="2832100"/>
          <p14:tracePt t="31410" x="6326188" y="2838450"/>
          <p14:tracePt t="31411" x="6326188" y="2846388"/>
          <p14:tracePt t="31412" x="6326188" y="2852738"/>
          <p14:tracePt t="31413" x="6318250" y="2859088"/>
          <p14:tracePt t="31414" x="6318250" y="2867025"/>
          <p14:tracePt t="31415" x="6318250" y="2873375"/>
          <p14:tracePt t="31416" x="6318250" y="2887663"/>
          <p14:tracePt t="31418" x="6318250" y="2895600"/>
          <p14:tracePt t="31419" x="6318250" y="2909888"/>
          <p14:tracePt t="31421" x="6318250" y="2916238"/>
          <p14:tracePt t="31422" x="6318250" y="2930525"/>
          <p14:tracePt t="31423" x="6311900" y="2938463"/>
          <p14:tracePt t="31424" x="6311900" y="2944813"/>
          <p14:tracePt t="31425" x="6311900" y="2952750"/>
          <p14:tracePt t="31426" x="6311900" y="2959100"/>
          <p14:tracePt t="31427" x="6311900" y="2967038"/>
          <p14:tracePt t="31428" x="6311900" y="2981325"/>
          <p14:tracePt t="31430" x="6311900" y="2987675"/>
          <p14:tracePt t="31431" x="6311900" y="3001963"/>
          <p14:tracePt t="31433" x="6311900" y="3016250"/>
          <p14:tracePt t="31434" x="6311900" y="3024188"/>
          <p14:tracePt t="31435" x="6311900" y="3030538"/>
          <p14:tracePt t="31436" x="6311900" y="3038475"/>
          <p14:tracePt t="31437" x="6311900" y="3044825"/>
          <p14:tracePt t="31438" x="6303963" y="3051175"/>
          <p14:tracePt t="31439" x="6303963" y="3065463"/>
          <p14:tracePt t="31440" x="6303963" y="3073400"/>
          <p14:tracePt t="31442" x="6303963" y="3087688"/>
          <p14:tracePt t="31443" x="6303963" y="3094038"/>
          <p14:tracePt t="31444" x="6303963" y="3101975"/>
          <p14:tracePt t="31445" x="6297613" y="3116263"/>
          <p14:tracePt t="31447" x="6297613" y="3122613"/>
          <p14:tracePt t="31448" x="6297613" y="3136900"/>
          <p14:tracePt t="31450" x="6297613" y="3144838"/>
          <p14:tracePt t="31451" x="6297613" y="3159125"/>
          <p14:tracePt t="31452" x="6297613" y="3165475"/>
          <p14:tracePt t="31453" x="6297613" y="3173413"/>
          <p14:tracePt t="31454" x="6297613" y="3179763"/>
          <p14:tracePt t="31455" x="6297613" y="3187700"/>
          <p14:tracePt t="31456" x="6297613" y="3194050"/>
          <p14:tracePt t="31457" x="6297613" y="3208338"/>
          <p14:tracePt t="31459" x="6297613" y="3216275"/>
          <p14:tracePt t="31460" x="6297613" y="3230563"/>
          <p14:tracePt t="31462" x="6297613" y="3236913"/>
          <p14:tracePt t="31463" x="6297613" y="3251200"/>
          <p14:tracePt t="31464" x="6291263" y="3251200"/>
          <p14:tracePt t="31465" x="6291263" y="3257550"/>
          <p14:tracePt t="31466" x="6291263" y="3265488"/>
          <p14:tracePt t="31467" x="6291263" y="3271838"/>
          <p14:tracePt t="31468" x="6291263" y="3286125"/>
          <p14:tracePt t="31470" x="6291263" y="3294063"/>
          <p14:tracePt t="31471" x="6291263" y="3308350"/>
          <p14:tracePt t="31473" x="6291263" y="3314700"/>
          <p14:tracePt t="31474" x="6291263" y="3322638"/>
          <p14:tracePt t="31475" x="6291263" y="3328988"/>
          <p14:tracePt t="31476" x="6291263" y="3336925"/>
          <p14:tracePt t="31477" x="6291263" y="3343275"/>
          <p14:tracePt t="31478" x="6291263" y="3351213"/>
          <p14:tracePt t="31479" x="6291263" y="3357563"/>
          <p14:tracePt t="31481" x="6291263" y="3371850"/>
          <p14:tracePt t="31482" x="6291263" y="3379788"/>
          <p14:tracePt t="31483" x="6291263" y="3386138"/>
          <p14:tracePt t="31484" x="6291263" y="3394075"/>
          <p14:tracePt t="31486" x="6291263" y="3400425"/>
          <p14:tracePt t="31487" x="6291263" y="3414713"/>
          <p14:tracePt t="31489" x="6291263" y="3422650"/>
          <p14:tracePt t="31490" x="6291263" y="3429000"/>
          <p14:tracePt t="31491" x="6291263" y="3435350"/>
          <p14:tracePt t="31492" x="6291263" y="3443288"/>
          <p14:tracePt t="31493" x="6297613" y="3449638"/>
          <p14:tracePt t="31494" x="6297613" y="3457575"/>
          <p14:tracePt t="31496" x="6297613" y="3471863"/>
          <p14:tracePt t="31497" x="6303963" y="3471863"/>
          <p14:tracePt t="31498" x="6303963" y="3478213"/>
          <p14:tracePt t="31499" x="6303963" y="3486150"/>
          <p14:tracePt t="31500" x="6303963" y="3492500"/>
          <p14:tracePt t="31501" x="6303963" y="3500438"/>
          <p14:tracePt t="31503" x="6303963" y="3514725"/>
          <p14:tracePt t="31504" x="6311900" y="3514725"/>
          <p14:tracePt t="31505" x="6311900" y="3521075"/>
          <p14:tracePt t="31506" x="6311900" y="3529013"/>
          <p14:tracePt t="31507" x="6311900" y="3535363"/>
          <p14:tracePt t="31508" x="6311900" y="3543300"/>
          <p14:tracePt t="31510" x="6311900" y="3557588"/>
          <p14:tracePt t="31511" x="6318250" y="3557588"/>
          <p14:tracePt t="31512" x="6318250" y="3563938"/>
          <p14:tracePt t="31513" x="6318250" y="3571875"/>
          <p14:tracePt t="31514" x="6326188" y="3571875"/>
          <p14:tracePt t="31515" x="6326188" y="3586163"/>
          <p14:tracePt t="31517" x="6326188" y="3592513"/>
          <p14:tracePt t="31518" x="6326188" y="3600450"/>
          <p14:tracePt t="31519" x="6332538" y="3606800"/>
          <p14:tracePt t="31521" x="6332538" y="3614738"/>
          <p14:tracePt t="31522" x="6332538" y="3621088"/>
          <p14:tracePt t="31523" x="6332538" y="3627438"/>
          <p14:tracePt t="31524" x="6340475" y="3627438"/>
          <p14:tracePt t="31525" x="6340475" y="3635375"/>
          <p14:tracePt t="31526" x="6340475" y="3641725"/>
          <p14:tracePt t="31527" x="6346825" y="3641725"/>
          <p14:tracePt t="31528" x="6346825" y="3649663"/>
          <p14:tracePt t="31529" x="6346825" y="3656013"/>
          <p14:tracePt t="31530" x="6346825" y="3663950"/>
          <p14:tracePt t="31531" x="6354763" y="3663950"/>
          <p14:tracePt t="31532" x="6354763" y="3670300"/>
          <p14:tracePt t="31533" x="6354763" y="3678238"/>
          <p14:tracePt t="31534" x="6354763" y="3684588"/>
          <p14:tracePt t="31535" x="6361113" y="3684588"/>
          <p14:tracePt t="31536" x="6361113" y="3692525"/>
          <p14:tracePt t="31537" x="6361113" y="3698875"/>
          <p14:tracePt t="31538" x="6361113" y="3706813"/>
          <p14:tracePt t="31539" x="6369050" y="3706813"/>
          <p14:tracePt t="31540" x="6369050" y="3713163"/>
          <p14:tracePt t="31541" x="6375400" y="3713163"/>
          <p14:tracePt t="31542" x="6375400" y="3721100"/>
          <p14:tracePt t="31543" x="6375400" y="3727450"/>
          <p14:tracePt t="31544" x="6383338" y="3727450"/>
          <p14:tracePt t="31545" x="6383338" y="3735388"/>
          <p14:tracePt t="31546" x="6383338" y="3741738"/>
          <p14:tracePt t="31548" x="6389688" y="3749675"/>
          <p14:tracePt t="31549" x="6389688" y="3756025"/>
          <p14:tracePt t="31551" x="6389688" y="3763963"/>
          <p14:tracePt t="31552" x="6397625" y="3763963"/>
          <p14:tracePt t="31553" x="6397625" y="3778250"/>
          <p14:tracePt t="31554" x="6403975" y="3778250"/>
          <p14:tracePt t="31555" x="6403975" y="3784600"/>
          <p14:tracePt t="31557" x="6403975" y="3792538"/>
          <p14:tracePt t="31558" x="6411913" y="3792538"/>
          <p14:tracePt t="31559" x="6411913" y="3798888"/>
          <p14:tracePt t="31560" x="6411913" y="3806825"/>
          <p14:tracePt t="31561" x="6418263" y="3806825"/>
          <p14:tracePt t="31562" x="6418263" y="3813175"/>
          <p14:tracePt t="31564" x="6418263" y="3819525"/>
          <p14:tracePt t="31565" x="6426200" y="3819525"/>
          <p14:tracePt t="31566" x="6432550" y="3833813"/>
          <p14:tracePt t="31568" x="6432550" y="3841750"/>
          <p14:tracePt t="31570" x="6440488" y="3848100"/>
          <p14:tracePt t="31572" x="6440488" y="3856038"/>
          <p14:tracePt t="31573" x="6446838" y="3862388"/>
          <p14:tracePt t="31575" x="6446838" y="3870325"/>
          <p14:tracePt t="31577" x="6454775" y="3876675"/>
          <p14:tracePt t="31578" x="6461125" y="3876675"/>
          <p14:tracePt t="31579" x="6461125" y="3884613"/>
          <p14:tracePt t="31580" x="6461125" y="3890963"/>
          <p14:tracePt t="31582" x="6469063" y="3898900"/>
          <p14:tracePt t="31584" x="6469063" y="3905250"/>
          <p14:tracePt t="31585" x="6475413" y="3905250"/>
          <p14:tracePt t="31586" x="6475413" y="3913188"/>
          <p14:tracePt t="31588" x="6475413" y="3919538"/>
          <p14:tracePt t="31589" x="6483350" y="3919538"/>
          <p14:tracePt t="31590" x="6489700" y="3927475"/>
          <p14:tracePt t="31592" x="6489700" y="3933825"/>
          <p14:tracePt t="31594" x="6497638" y="3941763"/>
          <p14:tracePt t="31595" x="6497638" y="3948113"/>
          <p14:tracePt t="31597" x="6497638" y="3956050"/>
          <p14:tracePt t="31598" x="6503988" y="3956050"/>
          <p14:tracePt t="31599" x="6503988" y="3962400"/>
          <p14:tracePt t="31601" x="6510338" y="3970338"/>
          <p14:tracePt t="31602" x="6510338" y="3976688"/>
          <p14:tracePt t="31603" x="6518275" y="3976688"/>
          <p14:tracePt t="31604" x="6518275" y="3984625"/>
          <p14:tracePt t="31606" x="6524625" y="3990975"/>
          <p14:tracePt t="31608" x="6524625" y="3998913"/>
          <p14:tracePt t="31609" x="6532563" y="3998913"/>
          <p14:tracePt t="31610" x="6532563" y="4005263"/>
          <p14:tracePt t="31611" x="6532563" y="4011613"/>
          <p14:tracePt t="31613" x="6538913" y="4019550"/>
          <p14:tracePt t="31614" x="6546850" y="4019550"/>
          <p14:tracePt t="31615" x="6546850" y="4025900"/>
          <p14:tracePt t="31616" x="6546850" y="4033838"/>
          <p14:tracePt t="31617" x="6546850" y="4040188"/>
          <p14:tracePt t="31618" x="6553200" y="4040188"/>
          <p14:tracePt t="31619" x="6553200" y="4048125"/>
          <p14:tracePt t="31620" x="6561138" y="4048125"/>
          <p14:tracePt t="31621" x="6561138" y="4054475"/>
          <p14:tracePt t="31622" x="6561138" y="4062413"/>
          <p14:tracePt t="31624" x="6567488" y="4068763"/>
          <p14:tracePt t="31625" x="6575425" y="4068763"/>
          <p14:tracePt t="31626" x="6575425" y="4076700"/>
          <p14:tracePt t="31627" x="6575425" y="4083050"/>
          <p14:tracePt t="31628" x="6581775" y="4090988"/>
          <p14:tracePt t="31630" x="6581775" y="4097338"/>
          <p14:tracePt t="31631" x="6589713" y="4097338"/>
          <p14:tracePt t="31632" x="6589713" y="4105275"/>
          <p14:tracePt t="31634" x="6596063" y="4119563"/>
          <p14:tracePt t="31636" x="6604000" y="4125913"/>
          <p14:tracePt t="31641" x="6610350" y="4148138"/>
          <p14:tracePt t="31642" x="6618288" y="4148138"/>
          <p14:tracePt t="31643" x="6624638" y="4162425"/>
          <p14:tracePt t="31645" x="6624638" y="4168775"/>
          <p14:tracePt t="31646" x="6632575" y="4168775"/>
          <p14:tracePt t="31647" x="6632575" y="4176713"/>
          <p14:tracePt t="31649" x="6638925" y="4183063"/>
          <p14:tracePt t="31650" x="6638925" y="4191000"/>
          <p14:tracePt t="31651" x="6638925" y="4197350"/>
          <p14:tracePt t="31652" x="6646863" y="4197350"/>
          <p14:tracePt t="31653" x="6653213" y="4203700"/>
          <p14:tracePt t="31655" x="6653213" y="4211638"/>
          <p14:tracePt t="31656" x="6661150" y="4217988"/>
          <p14:tracePt t="31658" x="6661150" y="4225925"/>
          <p14:tracePt t="31659" x="6667500" y="4225925"/>
          <p14:tracePt t="31660" x="6667500" y="4232275"/>
          <p14:tracePt t="31662" x="6675438" y="4240213"/>
          <p14:tracePt t="31663" x="6675438" y="4246563"/>
          <p14:tracePt t="31664" x="6681788" y="4246563"/>
          <p14:tracePt t="31665" x="6681788" y="4254500"/>
          <p14:tracePt t="31667" x="6689725" y="4254500"/>
          <p14:tracePt t="31668" x="6689725" y="4268788"/>
          <p14:tracePt t="31670" x="6696075" y="4268788"/>
          <p14:tracePt t="31671" x="6696075" y="4275138"/>
          <p14:tracePt t="31673" x="6704013" y="4283075"/>
          <p14:tracePt t="31675" x="6710363" y="4289425"/>
          <p14:tracePt t="31676" x="6710363" y="4297363"/>
          <p14:tracePt t="31679" x="6716713" y="4303713"/>
          <p14:tracePt t="31681" x="6716713" y="4311650"/>
          <p14:tracePt t="31682" x="6724650" y="4311650"/>
          <p14:tracePt t="31684" x="6724650" y="4318000"/>
          <p14:tracePt t="31685" x="6731000" y="4318000"/>
          <p14:tracePt t="31686" x="6731000" y="4325938"/>
          <p14:tracePt t="31687" x="6738938" y="4325938"/>
          <p14:tracePt t="31688" x="6738938" y="4332288"/>
          <p14:tracePt t="31691" x="6745288" y="4340225"/>
          <p14:tracePt t="31694" x="6745288" y="4346575"/>
          <p14:tracePt t="31695" x="6753225" y="4346575"/>
          <p14:tracePt t="31697" x="6759575" y="4354513"/>
          <p14:tracePt t="31698" x="6759575" y="4360863"/>
          <p14:tracePt t="31699" x="6767513" y="4360863"/>
          <p14:tracePt t="31700" x="6767513" y="4368800"/>
          <p14:tracePt t="31702" x="6773863" y="4368800"/>
          <p14:tracePt t="31703" x="6773863" y="4375150"/>
          <p14:tracePt t="31705" x="6781800" y="4381500"/>
          <p14:tracePt t="31706" x="6781800" y="4389438"/>
          <p14:tracePt t="31708" x="6788150" y="4395788"/>
          <p14:tracePt t="31709" x="6796088" y="4395788"/>
          <p14:tracePt t="31711" x="6802438" y="4403725"/>
          <p14:tracePt t="31713" x="6802438" y="4410075"/>
          <p14:tracePt t="31714" x="6810375" y="4418013"/>
          <p14:tracePt t="31716" x="6816725" y="4424363"/>
          <p14:tracePt t="31717" x="6824663" y="4424363"/>
          <p14:tracePt t="31718" x="6824663" y="4432300"/>
          <p14:tracePt t="31719" x="6831013" y="4432300"/>
          <p14:tracePt t="31720" x="6831013" y="4438650"/>
          <p14:tracePt t="31721" x="6831013" y="4446588"/>
          <p14:tracePt t="31722" x="6838950" y="4446588"/>
          <p14:tracePt t="31723" x="6838950" y="4452938"/>
          <p14:tracePt t="31724" x="6845300" y="4460875"/>
          <p14:tracePt t="31725" x="6853238" y="4467225"/>
          <p14:tracePt t="31727" x="6859588" y="4475163"/>
          <p14:tracePt t="31729" x="6867525" y="4481513"/>
          <p14:tracePt t="31731" x="6881813" y="4489450"/>
          <p14:tracePt t="31732" x="6881813" y="4495800"/>
          <p14:tracePt t="31733" x="6888163" y="4495800"/>
          <p14:tracePt t="31734" x="6888163" y="4503738"/>
          <p14:tracePt t="31735" x="6896100" y="4503738"/>
          <p14:tracePt t="31736" x="6902450" y="4510088"/>
          <p14:tracePt t="31738" x="6908800" y="4518025"/>
          <p14:tracePt t="31739" x="6916738" y="4524375"/>
          <p14:tracePt t="31741" x="6923088" y="4532313"/>
          <p14:tracePt t="31742" x="6931025" y="4532313"/>
          <p14:tracePt t="31743" x="6937375" y="4538663"/>
          <p14:tracePt t="31744" x="6937375" y="4546600"/>
          <p14:tracePt t="31745" x="6945313" y="4546600"/>
          <p14:tracePt t="31746" x="6951663" y="4552950"/>
          <p14:tracePt t="31747" x="6959600" y="4552950"/>
          <p14:tracePt t="31748" x="6959600" y="4560888"/>
          <p14:tracePt t="31749" x="6965950" y="4560888"/>
          <p14:tracePt t="31750" x="6973888" y="4567238"/>
          <p14:tracePt t="31751" x="6980238" y="4573588"/>
          <p14:tracePt t="31753" x="6994525" y="4581525"/>
          <p14:tracePt t="31755" x="7002463" y="4581525"/>
          <p14:tracePt t="31756" x="7008813" y="4587875"/>
          <p14:tracePt t="31757" x="7016750" y="4595813"/>
          <p14:tracePt t="31759" x="7023100" y="4602163"/>
          <p14:tracePt t="31760" x="7031038" y="4602163"/>
          <p14:tracePt t="31761" x="7037388" y="4610100"/>
          <p14:tracePt t="31762" x="7045325" y="4610100"/>
          <p14:tracePt t="31763" x="7045325" y="4616450"/>
          <p14:tracePt t="31764" x="7051675" y="4616450"/>
          <p14:tracePt t="31765" x="7059613" y="4624388"/>
          <p14:tracePt t="31766" x="7065963" y="4624388"/>
          <p14:tracePt t="31767" x="7073900" y="4630738"/>
          <p14:tracePt t="31768" x="7080250" y="4630738"/>
          <p14:tracePt t="31769" x="7080250" y="4638675"/>
          <p14:tracePt t="31770" x="7088188" y="4638675"/>
          <p14:tracePt t="31771" x="7094538" y="4645025"/>
          <p14:tracePt t="31772" x="7102475" y="4645025"/>
          <p14:tracePt t="31773" x="7108825" y="4645025"/>
          <p14:tracePt t="31774" x="7108825" y="4652963"/>
          <p14:tracePt t="31775" x="7123113" y="4659313"/>
          <p14:tracePt t="31777" x="7129463" y="4667250"/>
          <p14:tracePt t="31778" x="7137400" y="4667250"/>
          <p14:tracePt t="31779" x="7143750" y="4667250"/>
          <p14:tracePt t="31780" x="7151688" y="4673600"/>
          <p14:tracePt t="31782" x="7158038" y="4681538"/>
          <p14:tracePt t="31783" x="7165975" y="4681538"/>
          <p14:tracePt t="31784" x="7172325" y="4681538"/>
          <p14:tracePt t="31785" x="7180263" y="4687888"/>
          <p14:tracePt t="31786" x="7186613" y="4687888"/>
          <p14:tracePt t="31788" x="7194550" y="4695825"/>
          <p14:tracePt t="31789" x="7200900" y="4702175"/>
          <p14:tracePt t="31790" x="7208838" y="4702175"/>
          <p14:tracePt t="31791" x="7215188" y="4702175"/>
          <p14:tracePt t="31793" x="7229475" y="4710113"/>
          <p14:tracePt t="31795" x="7237413" y="4710113"/>
          <p14:tracePt t="31796" x="7243763" y="4716463"/>
          <p14:tracePt t="31797" x="7251700" y="4716463"/>
          <p14:tracePt t="31798" x="7258050" y="4716463"/>
          <p14:tracePt t="31799" x="7258050" y="4724400"/>
          <p14:tracePt t="31800" x="7272338" y="4724400"/>
          <p14:tracePt t="31802" x="7280275" y="4730750"/>
          <p14:tracePt t="31803" x="7286625" y="4730750"/>
          <p14:tracePt t="31804" x="7294563" y="4730750"/>
          <p14:tracePt t="31806" x="7300913" y="4738688"/>
          <p14:tracePt t="31807" x="7308850" y="4738688"/>
          <p14:tracePt t="31809" x="7321550" y="4738688"/>
          <p14:tracePt t="31810" x="7321550" y="4745038"/>
          <p14:tracePt t="31811" x="7329488" y="4745038"/>
          <p14:tracePt t="31813" x="7343775" y="4752975"/>
          <p14:tracePt t="31815" x="7350125" y="4752975"/>
          <p14:tracePt t="31817" x="7364413" y="4752975"/>
          <p14:tracePt t="31818" x="7364413" y="4759325"/>
          <p14:tracePt t="31819" x="7372350" y="4759325"/>
          <p14:tracePt t="31821" x="7378700" y="4759325"/>
          <p14:tracePt t="31823" x="7392988" y="4765675"/>
          <p14:tracePt t="31825" x="7400925" y="4765675"/>
          <p14:tracePt t="31826" x="7400925" y="4773613"/>
          <p14:tracePt t="31827" x="7407275" y="4773613"/>
          <p14:tracePt t="31829" x="7415213" y="4773613"/>
          <p14:tracePt t="31830" x="7421563" y="4773613"/>
          <p14:tracePt t="31831" x="7429500" y="4773613"/>
          <p14:tracePt t="31833" x="7435850" y="4773613"/>
          <p14:tracePt t="31834" x="7443788" y="4779963"/>
          <p14:tracePt t="31836" x="7450138" y="4779963"/>
          <p14:tracePt t="31838" x="7458075" y="4779963"/>
          <p14:tracePt t="31840" x="7464425" y="4779963"/>
          <p14:tracePt t="31841" x="7472363" y="4779963"/>
          <p14:tracePt t="31843" x="7478713" y="4779963"/>
          <p14:tracePt t="31844" x="7478713" y="4787900"/>
          <p14:tracePt t="31845" x="7486650" y="4787900"/>
          <p14:tracePt t="31847" x="7493000" y="4787900"/>
          <p14:tracePt t="31848" x="7500938" y="4787900"/>
          <p14:tracePt t="31850" x="7507288" y="4787900"/>
          <p14:tracePt t="31853" x="7515225" y="4787900"/>
          <p14:tracePt t="31855" x="7521575" y="4787900"/>
          <p14:tracePt t="31857" x="7527925" y="4787900"/>
          <p14:tracePt t="31859" x="7535863" y="4787900"/>
          <p14:tracePt t="31861" x="7542213" y="4787900"/>
          <p14:tracePt t="31864" x="7550150" y="4787900"/>
          <p14:tracePt t="31865" x="7550150" y="4794250"/>
          <p14:tracePt t="31867" x="7556500" y="4794250"/>
          <p14:tracePt t="31869" x="7564438" y="4794250"/>
          <p14:tracePt t="31873" x="7570788" y="4794250"/>
          <p14:tracePt t="31878" x="7578725" y="4794250"/>
          <p14:tracePt t="31883" x="7585075" y="4794250"/>
          <p14:tracePt t="31886" x="7593013" y="4794250"/>
          <p14:tracePt t="31894" x="7599363" y="4794250"/>
          <p14:tracePt t="31908" x="7607300" y="4794250"/>
          <p14:tracePt t="31930" x="7607300" y="4787900"/>
          <p14:tracePt t="31941" x="7607300" y="4779963"/>
          <p14:tracePt t="31948" x="7607300" y="4773613"/>
          <p14:tracePt t="31951" x="7607300" y="4765675"/>
          <p14:tracePt t="31957" x="7607300" y="4759325"/>
          <p14:tracePt t="31962" x="7607300" y="4752975"/>
          <p14:tracePt t="31966" x="7607300" y="4745038"/>
          <p14:tracePt t="31968" x="7607300" y="4738688"/>
          <p14:tracePt t="31971" x="7607300" y="4730750"/>
          <p14:tracePt t="31974" x="7607300" y="4724400"/>
          <p14:tracePt t="31977" x="7607300" y="4716463"/>
          <p14:tracePt t="31978" x="7607300" y="4710113"/>
          <p14:tracePt t="31981" x="7607300" y="4702175"/>
          <p14:tracePt t="31983" x="7607300" y="4695825"/>
          <p14:tracePt t="31985" x="7607300" y="4687888"/>
          <p14:tracePt t="31986" x="7607300" y="4681538"/>
          <p14:tracePt t="31988" x="7607300" y="4673600"/>
          <p14:tracePt t="31990" x="7607300" y="4667250"/>
          <p14:tracePt t="31991" x="7607300" y="4659313"/>
          <p14:tracePt t="31992" x="7607300" y="4652963"/>
          <p14:tracePt t="31994" x="7607300" y="4645025"/>
          <p14:tracePt t="31995" x="7607300" y="4638675"/>
          <p14:tracePt t="31997" x="7607300" y="4630738"/>
          <p14:tracePt t="31998" x="7607300" y="4624388"/>
          <p14:tracePt t="31999" x="7607300" y="4616450"/>
          <p14:tracePt t="32000" x="7607300" y="4610100"/>
          <p14:tracePt t="32001" x="7607300" y="4602163"/>
          <p14:tracePt t="32002" x="7607300" y="4587875"/>
          <p14:tracePt t="32004" x="7607300" y="4581525"/>
          <p14:tracePt t="32005" x="7607300" y="4567238"/>
          <p14:tracePt t="32006" x="7607300" y="4560888"/>
          <p14:tracePt t="32007" x="7607300" y="4552950"/>
          <p14:tracePt t="32008" x="7607300" y="4538663"/>
          <p14:tracePt t="32009" x="7607300" y="4532313"/>
          <p14:tracePt t="32010" x="7607300" y="4524375"/>
          <p14:tracePt t="32011" x="7607300" y="4518025"/>
          <p14:tracePt t="32012" x="7599363" y="4503738"/>
          <p14:tracePt t="32013" x="7599363" y="4489450"/>
          <p14:tracePt t="32014" x="7599363" y="4481513"/>
          <p14:tracePt t="32015" x="7599363" y="4467225"/>
          <p14:tracePt t="32016" x="7599363" y="4452938"/>
          <p14:tracePt t="32017" x="7599363" y="4438650"/>
          <p14:tracePt t="32018" x="7593013" y="4432300"/>
          <p14:tracePt t="32019" x="7593013" y="4418013"/>
          <p14:tracePt t="32020" x="7593013" y="4395788"/>
          <p14:tracePt t="32021" x="7585075" y="4381500"/>
          <p14:tracePt t="32022" x="7585075" y="4368800"/>
          <p14:tracePt t="32023" x="7585075" y="4354513"/>
          <p14:tracePt t="32024" x="7585075" y="4340225"/>
          <p14:tracePt t="32025" x="7585075" y="4318000"/>
          <p14:tracePt t="32026" x="7585075" y="4303713"/>
          <p14:tracePt t="32027" x="7578725" y="4283075"/>
          <p14:tracePt t="32028" x="7578725" y="4260850"/>
          <p14:tracePt t="32029" x="7578725" y="4246563"/>
          <p14:tracePt t="32030" x="7570788" y="4225925"/>
          <p14:tracePt t="32031" x="7570788" y="4197350"/>
          <p14:tracePt t="32032" x="7570788" y="4183063"/>
          <p14:tracePt t="32033" x="7564438" y="4162425"/>
          <p14:tracePt t="32034" x="7564438" y="4140200"/>
          <p14:tracePt t="32035" x="7564438" y="4111625"/>
          <p14:tracePt t="32036" x="7564438" y="4090988"/>
          <p14:tracePt t="32037" x="7556500" y="4062413"/>
          <p14:tracePt t="32038" x="7556500" y="4033838"/>
          <p14:tracePt t="32039" x="7556500" y="4011613"/>
          <p14:tracePt t="32040" x="7556500" y="3984625"/>
          <p14:tracePt t="32041" x="7556500" y="3962400"/>
          <p14:tracePt t="32042" x="7556500" y="3933825"/>
          <p14:tracePt t="32043" x="7550150" y="3890963"/>
          <p14:tracePt t="32044" x="7550150" y="3862388"/>
          <p14:tracePt t="32045" x="7550150" y="3833813"/>
          <p14:tracePt t="32046" x="7542213" y="3798888"/>
          <p14:tracePt t="32047" x="7542213" y="3770313"/>
          <p14:tracePt t="32048" x="7542213" y="3741738"/>
          <p14:tracePt t="32049" x="7535863" y="3692525"/>
          <p14:tracePt t="32050" x="7535863" y="3663950"/>
          <p14:tracePt t="32051" x="7527925" y="3621088"/>
          <p14:tracePt t="32052" x="7527925" y="3592513"/>
          <p14:tracePt t="32053" x="7527925" y="3563938"/>
          <p14:tracePt t="32054" x="7521575" y="3535363"/>
          <p14:tracePt t="32055" x="7521575" y="3486150"/>
          <p14:tracePt t="32056" x="7515225" y="3449638"/>
          <p14:tracePt t="32057" x="7515225" y="3414713"/>
          <p14:tracePt t="32058" x="7507288" y="3386138"/>
          <p14:tracePt t="32059" x="7507288" y="3357563"/>
          <p14:tracePt t="32060" x="7500938" y="3314700"/>
          <p14:tracePt t="32061" x="7500938" y="3279775"/>
          <p14:tracePt t="32062" x="7493000" y="3251200"/>
          <p14:tracePt t="32063" x="7493000" y="3216275"/>
          <p14:tracePt t="32064" x="7493000" y="3187700"/>
          <p14:tracePt t="32065" x="7486650" y="3159125"/>
          <p14:tracePt t="32066" x="7486650" y="3130550"/>
          <p14:tracePt t="32067" x="7478713" y="3079750"/>
          <p14:tracePt t="32068" x="7478713" y="3059113"/>
          <p14:tracePt t="32069" x="7472363" y="3030538"/>
          <p14:tracePt t="32070" x="7464425" y="2995613"/>
          <p14:tracePt t="32071" x="7464425" y="2967038"/>
          <p14:tracePt t="32072" x="7458075" y="2944813"/>
          <p14:tracePt t="32073" x="7450138" y="2909888"/>
          <p14:tracePt t="32074" x="7450138" y="2887663"/>
          <p14:tracePt t="32075" x="7443788" y="2852738"/>
          <p14:tracePt t="32076" x="7443788" y="2832100"/>
          <p14:tracePt t="32077" x="7443788" y="2809875"/>
          <p14:tracePt t="32078" x="7435850" y="2789238"/>
          <p14:tracePt t="32079" x="7429500" y="2760663"/>
          <p14:tracePt t="32080" x="7421563" y="2738438"/>
          <p14:tracePt t="32081" x="7421563" y="2717800"/>
          <p14:tracePt t="32082" x="7421563" y="2695575"/>
          <p14:tracePt t="32083" x="7415213" y="2674938"/>
          <p14:tracePt t="32084" x="7415213" y="2660650"/>
          <p14:tracePt t="32085" x="7407275" y="2625725"/>
          <p14:tracePt t="32086" x="7400925" y="2611438"/>
          <p14:tracePt t="32087" x="7392988" y="2589213"/>
          <p14:tracePt t="32088" x="7392988" y="2574925"/>
          <p14:tracePt t="32089" x="7392988" y="2554288"/>
          <p14:tracePt t="32090" x="7392988" y="2540000"/>
          <p14:tracePt t="32091" x="7386638" y="2517775"/>
          <p14:tracePt t="32092" x="7378700" y="2503488"/>
          <p14:tracePt t="32093" x="7378700" y="2482850"/>
          <p14:tracePt t="32094" x="7372350" y="2462213"/>
          <p14:tracePt t="32095" x="7372350" y="2447925"/>
          <p14:tracePt t="32096" x="7372350" y="2433638"/>
          <p14:tracePt t="32097" x="7372350" y="2419350"/>
          <p14:tracePt t="32098" x="7364413" y="2405063"/>
          <p14:tracePt t="32099" x="7364413" y="2390775"/>
          <p14:tracePt t="32100" x="7358063" y="2368550"/>
          <p14:tracePt t="32101" x="7358063" y="2354263"/>
          <p14:tracePt t="32102" x="7350125" y="2339975"/>
          <p14:tracePt t="32103" x="7350125" y="2325688"/>
          <p14:tracePt t="32104" x="7350125" y="2311400"/>
          <p14:tracePt t="32105" x="7350125" y="2297113"/>
          <p14:tracePt t="32106" x="7350125" y="2276475"/>
          <p14:tracePt t="32107" x="7343775" y="2270125"/>
          <p14:tracePt t="32108" x="7343775" y="2255838"/>
          <p14:tracePt t="32109" x="7343775" y="2241550"/>
          <p14:tracePt t="32110" x="7343775" y="2227263"/>
          <p14:tracePt t="32111" x="7335838" y="2205038"/>
          <p14:tracePt t="32112" x="7335838" y="2198688"/>
          <p14:tracePt t="32113" x="7335838" y="2184400"/>
          <p14:tracePt t="32114" x="7335838" y="2170113"/>
          <p14:tracePt t="32115" x="7335838" y="2155825"/>
          <p14:tracePt t="32116" x="7335838" y="2141538"/>
          <p14:tracePt t="32117" x="7335838" y="2119313"/>
          <p14:tracePt t="32118" x="7335838" y="2112963"/>
          <p14:tracePt t="32119" x="7335838" y="2098675"/>
          <p14:tracePt t="32120" x="7335838" y="2084388"/>
          <p14:tracePt t="32121" x="7335838" y="2070100"/>
          <p14:tracePt t="32122" x="7335838" y="2055813"/>
          <p14:tracePt t="32123" x="7335838" y="2041525"/>
          <p14:tracePt t="32124" x="7335838" y="2027238"/>
          <p14:tracePt t="32125" x="7329488" y="2020888"/>
          <p14:tracePt t="32126" x="7329488" y="2006600"/>
          <p14:tracePt t="32127" x="7329488" y="1992313"/>
          <p14:tracePt t="32128" x="7329488" y="1978025"/>
          <p14:tracePt t="32129" x="7329488" y="1963738"/>
          <p14:tracePt t="32130" x="7329488" y="1949450"/>
          <p14:tracePt t="32131" x="7329488" y="1941513"/>
          <p14:tracePt t="32132" x="7329488" y="1927225"/>
          <p14:tracePt t="32133" x="7329488" y="1912938"/>
          <p14:tracePt t="32134" x="7329488" y="1900238"/>
          <p14:tracePt t="32135" x="7329488" y="1892300"/>
          <p14:tracePt t="32136" x="7329488" y="1885950"/>
          <p14:tracePt t="32137" x="7329488" y="1871663"/>
          <p14:tracePt t="32138" x="7329488" y="1857375"/>
          <p14:tracePt t="32139" x="7329488" y="1849438"/>
          <p14:tracePt t="32140" x="7329488" y="1843088"/>
          <p14:tracePt t="32141" x="7329488" y="1828800"/>
          <p14:tracePt t="32142" x="7329488" y="1820863"/>
          <p14:tracePt t="32143" x="7329488" y="1814513"/>
          <p14:tracePt t="32144" x="7329488" y="1806575"/>
          <p14:tracePt t="32145" x="7329488" y="1792288"/>
          <p14:tracePt t="32146" x="7329488" y="1785938"/>
          <p14:tracePt t="32147" x="7329488" y="1778000"/>
          <p14:tracePt t="32148" x="7329488" y="1763713"/>
          <p14:tracePt t="32150" x="7329488" y="1757363"/>
          <p14:tracePt t="32151" x="7329488" y="1749425"/>
          <p14:tracePt t="32152" x="7329488" y="1743075"/>
          <p14:tracePt t="32153" x="7329488" y="1735138"/>
          <p14:tracePt t="32155" x="7329488" y="1728788"/>
          <p14:tracePt t="32156" x="7329488" y="1720850"/>
          <p14:tracePt t="32157" x="7329488" y="1714500"/>
          <p14:tracePt t="32159" x="7329488" y="1708150"/>
          <p14:tracePt t="32161" x="7329488" y="1700213"/>
          <p14:tracePt t="32164" x="7329488" y="1693863"/>
          <p14:tracePt t="32166" x="7329488" y="1685925"/>
          <p14:tracePt t="32170" x="7329488" y="1679575"/>
          <p14:tracePt t="32177" x="7329488" y="1671638"/>
          <p14:tracePt t="32270" x="7329488" y="1665288"/>
          <p14:tracePt t="32277" x="7329488" y="1657350"/>
          <p14:tracePt t="32285" x="7321550" y="1657350"/>
          <p14:tracePt t="32287" x="7321550" y="1651000"/>
          <p14:tracePt t="32297" x="7315200" y="1651000"/>
          <p14:tracePt t="32298" x="7315200" y="1643063"/>
          <p14:tracePt t="32331" x="7308850" y="1643063"/>
          <p14:tracePt t="32345" x="7300913" y="1643063"/>
          <p14:tracePt t="32358" x="7294563" y="1643063"/>
          <p14:tracePt t="32368" x="7286625" y="1643063"/>
          <p14:tracePt t="32376" x="7280275" y="1643063"/>
          <p14:tracePt t="32384" x="7272338" y="1643063"/>
          <p14:tracePt t="32388" x="7265988" y="1643063"/>
          <p14:tracePt t="32396" x="7258050" y="1643063"/>
          <p14:tracePt t="32404" x="7251700" y="1643063"/>
          <p14:tracePt t="32414" x="7243763" y="1643063"/>
          <p14:tracePt t="32418" x="7237413" y="1643063"/>
          <p14:tracePt t="32432" x="7229475" y="1643063"/>
          <p14:tracePt t="32482" x="7223125" y="1643063"/>
          <p14:tracePt t="32590" x="7223125" y="1636713"/>
          <p14:tracePt t="32593" x="7215188" y="1636713"/>
          <p14:tracePt t="32606" x="7208838" y="1636713"/>
          <p14:tracePt t="32614" x="7208838" y="1628775"/>
          <p14:tracePt t="32620" x="7200900" y="1628775"/>
          <p14:tracePt t="32630" x="7194550" y="1628775"/>
          <p14:tracePt t="32639" x="7186613" y="1628775"/>
          <p14:tracePt t="32643" x="7180263" y="1628775"/>
          <p14:tracePt t="32651" x="7172325" y="1628775"/>
          <p14:tracePt t="32658" x="7165975" y="1628775"/>
          <p14:tracePt t="32664" x="7158038" y="1628775"/>
          <p14:tracePt t="32667" x="7151688" y="1628775"/>
          <p14:tracePt t="32673" x="7143750" y="1628775"/>
          <p14:tracePt t="32678" x="7137400" y="1628775"/>
          <p14:tracePt t="32684" x="7129463" y="1628775"/>
          <p14:tracePt t="32686" x="7123113" y="1628775"/>
          <p14:tracePt t="32691" x="7115175" y="1628775"/>
          <p14:tracePt t="32697" x="7108825" y="1628775"/>
          <p14:tracePt t="32702" x="7102475" y="1628775"/>
          <p14:tracePt t="32705" x="7094538" y="1628775"/>
          <p14:tracePt t="32710" x="7088188" y="1628775"/>
          <p14:tracePt t="32715" x="7080250" y="1628775"/>
          <p14:tracePt t="32720" x="7073900" y="1628775"/>
          <p14:tracePt t="32726" x="7065963" y="1628775"/>
          <p14:tracePt t="32728" x="7059613" y="1628775"/>
          <p14:tracePt t="32733" x="7051675" y="1628775"/>
          <p14:tracePt t="32735" x="7051675" y="1636713"/>
          <p14:tracePt t="32738" x="7045325" y="1636713"/>
          <p14:tracePt t="32743" x="7037388" y="1636713"/>
          <p14:tracePt t="32745" x="7031038" y="1636713"/>
          <p14:tracePt t="32749" x="7031038" y="1643063"/>
          <p14:tracePt t="32751" x="7023100" y="1643063"/>
          <p14:tracePt t="32756" x="7016750" y="1643063"/>
          <p14:tracePt t="32762" x="7008813" y="1643063"/>
          <p14:tracePt t="32766" x="7002463" y="1651000"/>
          <p14:tracePt t="32772" x="6994525" y="1651000"/>
          <p14:tracePt t="32778" x="6988175" y="1651000"/>
          <p14:tracePt t="32779" x="6988175" y="1657350"/>
          <p14:tracePt t="32785" x="6980238" y="1665288"/>
          <p14:tracePt t="32788" x="6973888" y="1665288"/>
          <p14:tracePt t="32794" x="6965950" y="1665288"/>
          <p14:tracePt t="32795" x="6965950" y="1671638"/>
          <p14:tracePt t="32801" x="6959600" y="1671638"/>
          <p14:tracePt t="32803" x="6959600" y="1679575"/>
          <p14:tracePt t="32808" x="6951663" y="1679575"/>
          <p14:tracePt t="32810" x="6951663" y="1685925"/>
          <p14:tracePt t="32811" x="6945313" y="1685925"/>
          <p14:tracePt t="32813" x="6945313" y="1693863"/>
          <p14:tracePt t="32819" x="6937375" y="1693863"/>
          <p14:tracePt t="32820" x="6937375" y="1700213"/>
          <p14:tracePt t="32826" x="6937375" y="1708150"/>
          <p14:tracePt t="32831" x="6931025" y="1708150"/>
          <p14:tracePt t="32832" x="6931025" y="1714500"/>
          <p14:tracePt t="32834" x="6931025" y="1720850"/>
          <p14:tracePt t="32840" x="6931025" y="1728788"/>
          <p14:tracePt t="32845" x="6931025" y="1735138"/>
          <p14:tracePt t="32849" x="6923088" y="1735138"/>
          <p14:tracePt t="32850" x="6923088" y="1743075"/>
          <p14:tracePt t="32852" x="6923088" y="1749425"/>
          <p14:tracePt t="32857" x="6923088" y="1757363"/>
          <p14:tracePt t="32862" x="6923088" y="1763713"/>
          <p14:tracePt t="32867" x="6923088" y="1771650"/>
          <p14:tracePt t="32873" x="6923088" y="1778000"/>
          <p14:tracePt t="32876" x="6923088" y="1785938"/>
          <p14:tracePt t="32883" x="6923088" y="1792288"/>
          <p14:tracePt t="32891" x="6923088" y="1800225"/>
          <p14:tracePt t="32901" x="6923088" y="1806575"/>
          <p14:tracePt t="32906" x="6923088" y="1814513"/>
          <p14:tracePt t="32915" x="6931025" y="1814513"/>
          <p14:tracePt t="32922" x="6931025" y="1820863"/>
          <p14:tracePt t="32923" x="6937375" y="1820863"/>
          <p14:tracePt t="32929" x="6945313" y="1820863"/>
          <p14:tracePt t="32931" x="6951663" y="1820863"/>
          <p14:tracePt t="32936" x="6959600" y="1820863"/>
          <p14:tracePt t="32939" x="6959600" y="1828800"/>
          <p14:tracePt t="32940" x="6965950" y="1828800"/>
          <p14:tracePt t="32944" x="6973888" y="1828800"/>
          <p14:tracePt t="32946" x="6980238" y="1828800"/>
          <p14:tracePt t="32949" x="6988175" y="1828800"/>
          <p14:tracePt t="32953" x="6994525" y="1828800"/>
          <p14:tracePt t="32956" x="7002463" y="1828800"/>
          <p14:tracePt t="32957" x="7008813" y="1828800"/>
          <p14:tracePt t="32961" x="7016750" y="1828800"/>
          <p14:tracePt t="32964" x="7023100" y="1828800"/>
          <p14:tracePt t="32967" x="7031038" y="1828800"/>
          <p14:tracePt t="32968" x="7037388" y="1828800"/>
          <p14:tracePt t="32971" x="7045325" y="1828800"/>
          <p14:tracePt t="32974" x="7051675" y="1828800"/>
          <p14:tracePt t="32977" x="7059613" y="1828800"/>
          <p14:tracePt t="32979" x="7065963" y="1828800"/>
          <p14:tracePt t="32982" x="7073900" y="1828800"/>
          <p14:tracePt t="32985" x="7080250" y="1828800"/>
          <p14:tracePt t="32988" x="7088188" y="1828800"/>
          <p14:tracePt t="32992" x="7094538" y="1828800"/>
          <p14:tracePt t="32993" x="7102475" y="1828800"/>
          <p14:tracePt t="32997" x="7108825" y="1828800"/>
          <p14:tracePt t="33001" x="7115175" y="1828800"/>
          <p14:tracePt t="33004" x="7123113" y="1828800"/>
          <p14:tracePt t="33006" x="7129463" y="1828800"/>
          <p14:tracePt t="33010" x="7137400" y="1828800"/>
          <p14:tracePt t="33014" x="7143750" y="1828800"/>
          <p14:tracePt t="33017" x="7143750" y="1820863"/>
          <p14:tracePt t="33018" x="7151688" y="1820863"/>
          <p14:tracePt t="33021" x="7158038" y="1820863"/>
          <p14:tracePt t="33023" x="7158038" y="1814513"/>
          <p14:tracePt t="33024" x="7165975" y="1814513"/>
          <p14:tracePt t="33026" x="7165975" y="1806575"/>
          <p14:tracePt t="33029" x="7172325" y="1806575"/>
          <p14:tracePt t="33030" x="7172325" y="1800225"/>
          <p14:tracePt t="33033" x="7180263" y="1800225"/>
          <p14:tracePt t="33035" x="7186613" y="1792288"/>
          <p14:tracePt t="33039" x="7194550" y="1785938"/>
          <p14:tracePt t="33041" x="7194550" y="1778000"/>
          <p14:tracePt t="33045" x="7200900" y="1778000"/>
          <p14:tracePt t="33046" x="7200900" y="1771650"/>
          <p14:tracePt t="33049" x="7200900" y="1763713"/>
          <p14:tracePt t="33050" x="7208838" y="1763713"/>
          <p14:tracePt t="33053" x="7215188" y="1763713"/>
          <p14:tracePt t="33054" x="7215188" y="1757363"/>
          <p14:tracePt t="33057" x="7215188" y="1749425"/>
          <p14:tracePt t="33058" x="7215188" y="1743075"/>
          <p14:tracePt t="33060" x="7223125" y="1743075"/>
          <p14:tracePt t="33062" x="7223125" y="1735138"/>
          <p14:tracePt t="33065" x="7223125" y="1728788"/>
          <p14:tracePt t="33068" x="7229475" y="1728788"/>
          <p14:tracePt t="33069" x="7229475" y="1720850"/>
          <p14:tracePt t="33070" x="7229475" y="1714500"/>
          <p14:tracePt t="33074" x="7229475" y="1708150"/>
          <p14:tracePt t="33076" x="7229475" y="1700213"/>
          <p14:tracePt t="33079" x="7237413" y="1700213"/>
          <p14:tracePt t="33080" x="7237413" y="1693863"/>
          <p14:tracePt t="33081" x="7237413" y="1685925"/>
          <p14:tracePt t="33083" x="7237413" y="1679575"/>
          <p14:tracePt t="33086" x="7243763" y="1671638"/>
          <p14:tracePt t="33089" x="7243763" y="1665288"/>
          <p14:tracePt t="33090" x="7243763" y="1657350"/>
          <p14:tracePt t="33093" x="7243763" y="1651000"/>
          <p14:tracePt t="33096" x="7243763" y="1643063"/>
          <p14:tracePt t="33099" x="7243763" y="1636713"/>
          <p14:tracePt t="33101" x="7243763" y="1628775"/>
          <p14:tracePt t="33104" x="7243763" y="1622425"/>
          <p14:tracePt t="33108" x="7243763" y="1614488"/>
          <p14:tracePt t="33112" x="7243763" y="1608138"/>
          <p14:tracePt t="33114" x="7243763" y="1600200"/>
          <p14:tracePt t="33119" x="7243763" y="1593850"/>
          <p14:tracePt t="33126" x="7243763" y="1585913"/>
          <p14:tracePt t="33132" x="7243763" y="1579563"/>
          <p14:tracePt t="33137" x="7243763" y="1571625"/>
          <p14:tracePt t="33139" x="7237413" y="1571625"/>
          <p14:tracePt t="33149" x="7229475" y="1571625"/>
          <p14:tracePt t="33151" x="7229475" y="1565275"/>
          <p14:tracePt t="33156" x="7223125" y="1565275"/>
          <p14:tracePt t="33163" x="7215188" y="1565275"/>
          <p14:tracePt t="33166" x="7208838" y="1565275"/>
          <p14:tracePt t="33171" x="7200900" y="1565275"/>
          <p14:tracePt t="33175" x="7194550" y="1565275"/>
          <p14:tracePt t="33179" x="7186613" y="1565275"/>
          <p14:tracePt t="33180" x="7180263" y="1565275"/>
          <p14:tracePt t="33184" x="7172325" y="1565275"/>
          <p14:tracePt t="33186" x="7165975" y="1565275"/>
          <p14:tracePt t="33189" x="7158038" y="1565275"/>
          <p14:tracePt t="33191" x="7151688" y="1565275"/>
          <p14:tracePt t="33193" x="7143750" y="1565275"/>
          <p14:tracePt t="33195" x="7137400" y="1565275"/>
          <p14:tracePt t="33197" x="7129463" y="1565275"/>
          <p14:tracePt t="33198" x="7123113" y="1565275"/>
          <p14:tracePt t="33200" x="7115175" y="1565275"/>
          <p14:tracePt t="33203" x="7108825" y="1565275"/>
          <p14:tracePt t="33204" x="7102475" y="1565275"/>
          <p14:tracePt t="33205" x="7094538" y="1571625"/>
          <p14:tracePt t="33207" x="7088188" y="1571625"/>
          <p14:tracePt t="33208" x="7088188" y="1579563"/>
          <p14:tracePt t="33209" x="7080250" y="1579563"/>
          <p14:tracePt t="33210" x="7073900" y="1579563"/>
          <p14:tracePt t="33211" x="7065963" y="1579563"/>
          <p14:tracePt t="33213" x="7059613" y="1585913"/>
          <p14:tracePt t="33215" x="7045325" y="1585913"/>
          <p14:tracePt t="33217" x="7037388" y="1593850"/>
          <p14:tracePt t="33219" x="7023100" y="1600200"/>
          <p14:tracePt t="33221" x="7016750" y="1600200"/>
          <p14:tracePt t="33222" x="7008813" y="1600200"/>
          <p14:tracePt t="33223" x="7002463" y="1608138"/>
          <p14:tracePt t="33225" x="6994525" y="1608138"/>
          <p14:tracePt t="33226" x="6988175" y="1608138"/>
          <p14:tracePt t="33227" x="6980238" y="1614488"/>
          <p14:tracePt t="33228" x="6973888" y="1622425"/>
          <p14:tracePt t="33230" x="6959600" y="1622425"/>
          <p14:tracePt t="33232" x="6951663" y="1628775"/>
          <p14:tracePt t="33233" x="6945313" y="1628775"/>
          <p14:tracePt t="33234" x="6937375" y="1628775"/>
          <p14:tracePt t="33235" x="6931025" y="1636713"/>
          <p14:tracePt t="33236" x="6923088" y="1636713"/>
          <p14:tracePt t="33237" x="6923088" y="1643063"/>
          <p14:tracePt t="33238" x="6916738" y="1643063"/>
          <p14:tracePt t="33239" x="6908800" y="1643063"/>
          <p14:tracePt t="33240" x="6896100" y="1651000"/>
          <p14:tracePt t="33242" x="6888163" y="1651000"/>
          <p14:tracePt t="33243" x="6881813" y="1657350"/>
          <p14:tracePt t="33244" x="6873875" y="1665288"/>
          <p14:tracePt t="33245" x="6859588" y="1665288"/>
          <p14:tracePt t="33247" x="6853238" y="1671638"/>
          <p14:tracePt t="33248" x="6838950" y="1679575"/>
          <p14:tracePt t="33250" x="6824663" y="1679575"/>
          <p14:tracePt t="33251" x="6824663" y="1685925"/>
          <p14:tracePt t="33252" x="6816725" y="1685925"/>
          <p14:tracePt t="33253" x="6810375" y="1693863"/>
          <p14:tracePt t="33254" x="6802438" y="1700213"/>
          <p14:tracePt t="33255" x="6796088" y="1700213"/>
          <p14:tracePt t="33256" x="6788150" y="1700213"/>
          <p14:tracePt t="33257" x="6781800" y="1708150"/>
          <p14:tracePt t="33258" x="6767513" y="1708150"/>
          <p14:tracePt t="33259" x="6767513" y="1714500"/>
          <p14:tracePt t="33260" x="6759575" y="1720850"/>
          <p14:tracePt t="33261" x="6753225" y="1720850"/>
          <p14:tracePt t="33262" x="6745288" y="1728788"/>
          <p14:tracePt t="33263" x="6738938" y="1728788"/>
          <p14:tracePt t="33264" x="6731000" y="1735138"/>
          <p14:tracePt t="33265" x="6724650" y="1743075"/>
          <p14:tracePt t="33267" x="6710363" y="1749425"/>
          <p14:tracePt t="33269" x="6704013" y="1757363"/>
          <p14:tracePt t="33270" x="6696075" y="1763713"/>
          <p14:tracePt t="33271" x="6689725" y="1763713"/>
          <p14:tracePt t="33272" x="6681788" y="1778000"/>
          <p14:tracePt t="33274" x="6675438" y="1785938"/>
          <p14:tracePt t="33275" x="6667500" y="1785938"/>
          <p14:tracePt t="33276" x="6661150" y="1792288"/>
          <p14:tracePt t="33277" x="6653213" y="1800225"/>
          <p14:tracePt t="33278" x="6653213" y="1806575"/>
          <p14:tracePt t="33279" x="6646863" y="1806575"/>
          <p14:tracePt t="33280" x="6646863" y="1814513"/>
          <p14:tracePt t="33281" x="6638925" y="1820863"/>
          <p14:tracePt t="33282" x="6632575" y="1828800"/>
          <p14:tracePt t="33283" x="6624638" y="1828800"/>
          <p14:tracePt t="33284" x="6624638" y="1843088"/>
          <p14:tracePt t="33286" x="6618288" y="1849438"/>
          <p14:tracePt t="33287" x="6610350" y="1849438"/>
          <p14:tracePt t="33288" x="6610350" y="1863725"/>
          <p14:tracePt t="33289" x="6604000" y="1863725"/>
          <p14:tracePt t="33290" x="6604000" y="1871663"/>
          <p14:tracePt t="33291" x="6596063" y="1878013"/>
          <p14:tracePt t="33292" x="6596063" y="1885950"/>
          <p14:tracePt t="33293" x="6589713" y="1892300"/>
          <p14:tracePt t="33295" x="6589713" y="1900238"/>
          <p14:tracePt t="33296" x="6581775" y="1906588"/>
          <p14:tracePt t="33297" x="6581775" y="1912938"/>
          <p14:tracePt t="33299" x="6575425" y="1920875"/>
          <p14:tracePt t="33300" x="6575425" y="1927225"/>
          <p14:tracePt t="33301" x="6575425" y="1935163"/>
          <p14:tracePt t="33303" x="6575425" y="1949450"/>
          <p14:tracePt t="33304" x="6567488" y="1949450"/>
          <p14:tracePt t="33305" x="6567488" y="1955800"/>
          <p14:tracePt t="33306" x="6567488" y="1963738"/>
          <p14:tracePt t="33307" x="6561138" y="1963738"/>
          <p14:tracePt t="33308" x="6561138" y="1970088"/>
          <p14:tracePt t="33309" x="6561138" y="1978025"/>
          <p14:tracePt t="33311" x="6561138" y="1984375"/>
          <p14:tracePt t="33312" x="6561138" y="1992313"/>
          <p14:tracePt t="33313" x="6561138" y="1998663"/>
          <p14:tracePt t="33315" x="6561138" y="2006600"/>
          <p14:tracePt t="33317" x="6561138" y="2012950"/>
          <p14:tracePt t="33318" x="6561138" y="2020888"/>
          <p14:tracePt t="33319" x="6561138" y="2027238"/>
          <p14:tracePt t="33321" x="6561138" y="2035175"/>
          <p14:tracePt t="33323" x="6561138" y="2041525"/>
          <p14:tracePt t="33325" x="6561138" y="2049463"/>
          <p14:tracePt t="33326" x="6561138" y="2055813"/>
          <p14:tracePt t="33328" x="6561138" y="2063750"/>
          <p14:tracePt t="33330" x="6561138" y="2070100"/>
          <p14:tracePt t="33332" x="6561138" y="2078038"/>
          <p14:tracePt t="33334" x="6561138" y="2084388"/>
          <p14:tracePt t="33336" x="6567488" y="2092325"/>
          <p14:tracePt t="33338" x="6575425" y="2092325"/>
          <p14:tracePt t="33339" x="6575425" y="2098675"/>
          <p14:tracePt t="33342" x="6581775" y="2105025"/>
          <p14:tracePt t="33344" x="6581775" y="2112963"/>
          <p14:tracePt t="33345" x="6589713" y="2112963"/>
          <p14:tracePt t="33348" x="6589713" y="2119313"/>
          <p14:tracePt t="33349" x="6596063" y="2119313"/>
          <p14:tracePt t="33350" x="6604000" y="2119313"/>
          <p14:tracePt t="33352" x="6604000" y="2127250"/>
          <p14:tracePt t="33353" x="6610350" y="2127250"/>
          <p14:tracePt t="33356" x="6618288" y="2127250"/>
          <p14:tracePt t="33357" x="6618288" y="2133600"/>
          <p14:tracePt t="33359" x="6624638" y="2133600"/>
          <p14:tracePt t="33360" x="6632575" y="2141538"/>
          <p14:tracePt t="33363" x="6638925" y="2141538"/>
          <p14:tracePt t="33365" x="6646863" y="2141538"/>
          <p14:tracePt t="33367" x="6653213" y="2141538"/>
          <p14:tracePt t="33368" x="6661150" y="2147888"/>
          <p14:tracePt t="33371" x="6667500" y="2147888"/>
          <p14:tracePt t="33373" x="6675438" y="2147888"/>
          <p14:tracePt t="33375" x="6681788" y="2147888"/>
          <p14:tracePt t="33376" x="6689725" y="2147888"/>
          <p14:tracePt t="33378" x="6696075" y="2147888"/>
          <p14:tracePt t="33379" x="6704013" y="2147888"/>
          <p14:tracePt t="33381" x="6710363" y="2147888"/>
          <p14:tracePt t="33382" x="6716713" y="2147888"/>
          <p14:tracePt t="33384" x="6724650" y="2147888"/>
          <p14:tracePt t="33385" x="6731000" y="2147888"/>
          <p14:tracePt t="33387" x="6738938" y="2147888"/>
          <p14:tracePt t="33388" x="6745288" y="2147888"/>
          <p14:tracePt t="33390" x="6753225" y="2147888"/>
          <p14:tracePt t="33391" x="6759575" y="2147888"/>
          <p14:tracePt t="33392" x="6767513" y="2147888"/>
          <p14:tracePt t="33393" x="6773863" y="2147888"/>
          <p14:tracePt t="33394" x="6773863" y="2141538"/>
          <p14:tracePt t="33395" x="6781800" y="2141538"/>
          <p14:tracePt t="33396" x="6788150" y="2141538"/>
          <p14:tracePt t="33397" x="6796088" y="2141538"/>
          <p14:tracePt t="33399" x="6802438" y="2141538"/>
          <p14:tracePt t="33400" x="6810375" y="2133600"/>
          <p14:tracePt t="33401" x="6816725" y="2133600"/>
          <p14:tracePt t="33402" x="6824663" y="2133600"/>
          <p14:tracePt t="33404" x="6838950" y="2127250"/>
          <p14:tracePt t="33406" x="6845300" y="2127250"/>
          <p14:tracePt t="33407" x="6853238" y="2119313"/>
          <p14:tracePt t="33408" x="6859588" y="2119313"/>
          <p14:tracePt t="33409" x="6867525" y="2119313"/>
          <p14:tracePt t="33411" x="6881813" y="2112963"/>
          <p14:tracePt t="33413" x="6888163" y="2112963"/>
          <p14:tracePt t="33414" x="6896100" y="2105025"/>
          <p14:tracePt t="33415" x="6902450" y="2105025"/>
          <p14:tracePt t="33416" x="6908800" y="2105025"/>
          <p14:tracePt t="33417" x="6908800" y="2098675"/>
          <p14:tracePt t="33418" x="6923088" y="2098675"/>
          <p14:tracePt t="33419" x="6923088" y="2092325"/>
          <p14:tracePt t="33420" x="6931025" y="2092325"/>
          <p14:tracePt t="33421" x="6937375" y="2092325"/>
          <p14:tracePt t="33422" x="6945313" y="2084388"/>
          <p14:tracePt t="33423" x="6951663" y="2084388"/>
          <p14:tracePt t="33425" x="6959600" y="2078038"/>
          <p14:tracePt t="33426" x="6965950" y="2070100"/>
          <p14:tracePt t="33427" x="6973888" y="2070100"/>
          <p14:tracePt t="33429" x="6980238" y="2063750"/>
          <p14:tracePt t="33430" x="6988175" y="2063750"/>
          <p14:tracePt t="33431" x="6994525" y="2063750"/>
          <p14:tracePt t="33432" x="6994525" y="2055813"/>
          <p14:tracePt t="33433" x="7002463" y="2055813"/>
          <p14:tracePt t="33435" x="7008813" y="2049463"/>
          <p14:tracePt t="33436" x="7008813" y="2041525"/>
          <p14:tracePt t="33437" x="7016750" y="2041525"/>
          <p14:tracePt t="33438" x="7023100" y="2041525"/>
          <p14:tracePt t="33439" x="7023100" y="2035175"/>
          <p14:tracePt t="33440" x="7031038" y="2035175"/>
          <p14:tracePt t="33442" x="7037388" y="2027238"/>
          <p14:tracePt t="33445" x="7045325" y="2020888"/>
          <p14:tracePt t="33446" x="7051675" y="2012950"/>
          <p14:tracePt t="33449" x="7059613" y="2006600"/>
          <p14:tracePt t="33452" x="7059613" y="1998663"/>
          <p14:tracePt t="33454" x="7065963" y="1998663"/>
          <p14:tracePt t="33456" x="7065963" y="1992313"/>
          <p14:tracePt t="33457" x="7065963" y="1984375"/>
          <p14:tracePt t="33460" x="7073900" y="1984375"/>
          <p14:tracePt t="33461" x="7073900" y="1978025"/>
          <p14:tracePt t="33464" x="7073900" y="1970088"/>
          <p14:tracePt t="33466" x="7080250" y="1970088"/>
          <p14:tracePt t="33469" x="7080250" y="1963738"/>
          <p14:tracePt t="33475" x="7080250" y="1955800"/>
          <p14:tracePt t="33478" x="7080250" y="1949450"/>
          <p14:tracePt t="33487" x="7080250" y="1941513"/>
          <p14:tracePt t="33488" x="7073900" y="1941513"/>
          <p14:tracePt t="33494" x="7065963" y="1941513"/>
          <p14:tracePt t="33499" x="7059613" y="1941513"/>
          <p14:tracePt t="33500" x="7059613" y="1935163"/>
          <p14:tracePt t="33502" x="7051675" y="1935163"/>
          <p14:tracePt t="33504" x="7045325" y="1935163"/>
          <p14:tracePt t="33506" x="7037388" y="1935163"/>
          <p14:tracePt t="33509" x="7031038" y="1935163"/>
          <p14:tracePt t="33511" x="7023100" y="1935163"/>
          <p14:tracePt t="33512" x="7016750" y="1935163"/>
          <p14:tracePt t="33514" x="7008813" y="1935163"/>
          <p14:tracePt t="33515" x="7002463" y="1935163"/>
          <p14:tracePt t="33517" x="6994525" y="1935163"/>
          <p14:tracePt t="33518" x="6988175" y="1935163"/>
          <p14:tracePt t="33519" x="6980238" y="1935163"/>
          <p14:tracePt t="33521" x="6965950" y="1935163"/>
          <p14:tracePt t="33523" x="6959600" y="1935163"/>
          <p14:tracePt t="33524" x="6945313" y="1935163"/>
          <p14:tracePt t="33526" x="6937375" y="1935163"/>
          <p14:tracePt t="33527" x="6923088" y="1935163"/>
          <p14:tracePt t="33529" x="6908800" y="1935163"/>
          <p14:tracePt t="33530" x="6902450" y="1935163"/>
          <p14:tracePt t="33531" x="6896100" y="1935163"/>
          <p14:tracePt t="33532" x="6888163" y="1941513"/>
          <p14:tracePt t="33533" x="6873875" y="1941513"/>
          <p14:tracePt t="33534" x="6867525" y="1949450"/>
          <p14:tracePt t="33535" x="6859588" y="1955800"/>
          <p14:tracePt t="33536" x="6845300" y="1955800"/>
          <p14:tracePt t="33537" x="6838950" y="1955800"/>
          <p14:tracePt t="33538" x="6831013" y="1963738"/>
          <p14:tracePt t="33539" x="6824663" y="1963738"/>
          <p14:tracePt t="33540" x="6816725" y="1970088"/>
          <p14:tracePt t="33541" x="6796088" y="1970088"/>
          <p14:tracePt t="33542" x="6788150" y="1978025"/>
          <p14:tracePt t="33543" x="6781800" y="1978025"/>
          <p14:tracePt t="33544" x="6767513" y="1984375"/>
          <p14:tracePt t="33545" x="6759575" y="1984375"/>
          <p14:tracePt t="33546" x="6753225" y="1992313"/>
          <p14:tracePt t="33547" x="6738938" y="1998663"/>
          <p14:tracePt t="33548" x="6724650" y="1998663"/>
          <p14:tracePt t="33549" x="6716713" y="2006600"/>
          <p14:tracePt t="33550" x="6704013" y="2012950"/>
          <p14:tracePt t="33551" x="6696075" y="2012950"/>
          <p14:tracePt t="33552" x="6689725" y="2020888"/>
          <p14:tracePt t="33553" x="6675438" y="2027238"/>
          <p14:tracePt t="33554" x="6661150" y="2035175"/>
          <p14:tracePt t="33555" x="6653213" y="2041525"/>
          <p14:tracePt t="33556" x="6638925" y="2049463"/>
          <p14:tracePt t="33557" x="6624638" y="2049463"/>
          <p14:tracePt t="33558" x="6618288" y="2055813"/>
          <p14:tracePt t="33559" x="6604000" y="2063750"/>
          <p14:tracePt t="33560" x="6589713" y="2070100"/>
          <p14:tracePt t="33561" x="6581775" y="2078038"/>
          <p14:tracePt t="33562" x="6567488" y="2084388"/>
          <p14:tracePt t="33563" x="6561138" y="2084388"/>
          <p14:tracePt t="33564" x="6553200" y="2098675"/>
          <p14:tracePt t="33565" x="6538913" y="2098675"/>
          <p14:tracePt t="33566" x="6524625" y="2112963"/>
          <p14:tracePt t="33567" x="6518275" y="2119313"/>
          <p14:tracePt t="33568" x="6503988" y="2119313"/>
          <p14:tracePt t="33569" x="6497638" y="2133600"/>
          <p14:tracePt t="33570" x="6489700" y="2133600"/>
          <p14:tracePt t="33571" x="6475413" y="2141538"/>
          <p14:tracePt t="33572" x="6461125" y="2155825"/>
          <p14:tracePt t="33573" x="6454775" y="2162175"/>
          <p14:tracePt t="33574" x="6446838" y="2170113"/>
          <p14:tracePt t="33575" x="6440488" y="2170113"/>
          <p14:tracePt t="33576" x="6426200" y="2184400"/>
          <p14:tracePt t="33577" x="6411913" y="2190750"/>
          <p14:tracePt t="33578" x="6403975" y="2198688"/>
          <p14:tracePt t="33579" x="6397625" y="2205038"/>
          <p14:tracePt t="33580" x="6389688" y="2212975"/>
          <p14:tracePt t="33581" x="6375400" y="2219325"/>
          <p14:tracePt t="33582" x="6369050" y="2227263"/>
          <p14:tracePt t="33583" x="6361113" y="2233613"/>
          <p14:tracePt t="33584" x="6354763" y="2247900"/>
          <p14:tracePt t="33585" x="6340475" y="2255838"/>
          <p14:tracePt t="33586" x="6332538" y="2262188"/>
          <p14:tracePt t="33587" x="6326188" y="2270125"/>
          <p14:tracePt t="33588" x="6318250" y="2284413"/>
          <p14:tracePt t="33589" x="6311900" y="2284413"/>
          <p14:tracePt t="33590" x="6303963" y="2297113"/>
          <p14:tracePt t="33591" x="6297613" y="2305050"/>
          <p14:tracePt t="33592" x="6291263" y="2311400"/>
          <p14:tracePt t="33593" x="6276975" y="2325688"/>
          <p14:tracePt t="33594" x="6276975" y="2333625"/>
          <p14:tracePt t="33595" x="6269038" y="2333625"/>
          <p14:tracePt t="33596" x="6262688" y="2347913"/>
          <p14:tracePt t="33597" x="6254750" y="2354263"/>
          <p14:tracePt t="33598" x="6248400" y="2368550"/>
          <p14:tracePt t="33599" x="6240463" y="2376488"/>
          <p14:tracePt t="33600" x="6240463" y="2382838"/>
          <p14:tracePt t="33601" x="6234113" y="2390775"/>
          <p14:tracePt t="33602" x="6226175" y="2405063"/>
          <p14:tracePt t="33603" x="6219825" y="2411413"/>
          <p14:tracePt t="33604" x="6211888" y="2419350"/>
          <p14:tracePt t="33605" x="6211888" y="2433638"/>
          <p14:tracePt t="33606" x="6205538" y="2439988"/>
          <p14:tracePt t="33607" x="6197600" y="2447925"/>
          <p14:tracePt t="33608" x="6197600" y="2462213"/>
          <p14:tracePt t="33609" x="6191250" y="2468563"/>
          <p14:tracePt t="33610" x="6183313" y="2482850"/>
          <p14:tracePt t="33611" x="6183313" y="2489200"/>
          <p14:tracePt t="33612" x="6176963" y="2497138"/>
          <p14:tracePt t="33613" x="6169025" y="2511425"/>
          <p14:tracePt t="33614" x="6169025" y="2517775"/>
          <p14:tracePt t="33615" x="6169025" y="2525713"/>
          <p14:tracePt t="33616" x="6162675" y="2540000"/>
          <p14:tracePt t="33617" x="6154738" y="2546350"/>
          <p14:tracePt t="33618" x="6154738" y="2554288"/>
          <p14:tracePt t="33619" x="6148388" y="2568575"/>
          <p14:tracePt t="33620" x="6148388" y="2574925"/>
          <p14:tracePt t="33621" x="6148388" y="2582863"/>
          <p14:tracePt t="33622" x="6140450" y="2589213"/>
          <p14:tracePt t="33623" x="6140450" y="2597150"/>
          <p14:tracePt t="33624" x="6140450" y="2603500"/>
          <p14:tracePt t="33625" x="6140450" y="2617788"/>
          <p14:tracePt t="33626" x="6140450" y="2625725"/>
          <p14:tracePt t="33627" x="6134100" y="2632075"/>
          <p14:tracePt t="33628" x="6134100" y="2640013"/>
          <p14:tracePt t="33629" x="6134100" y="2646363"/>
          <p14:tracePt t="33630" x="6134100" y="2654300"/>
          <p14:tracePt t="33631" x="6134100" y="2660650"/>
          <p14:tracePt t="33632" x="6126163" y="2667000"/>
          <p14:tracePt t="33633" x="6126163" y="2681288"/>
          <p14:tracePt t="33635" x="6126163" y="2689225"/>
          <p14:tracePt t="33636" x="6126163" y="2695575"/>
          <p14:tracePt t="33637" x="6126163" y="2703513"/>
          <p14:tracePt t="33638" x="6126163" y="2709863"/>
          <p14:tracePt t="33643" x="6126163" y="2738438"/>
          <p14:tracePt t="33645" x="6126163" y="2746375"/>
          <p14:tracePt t="33646" x="6126163" y="2752725"/>
          <p14:tracePt t="33647" x="6126163" y="2760663"/>
          <p14:tracePt t="33648" x="6134100" y="2760663"/>
          <p14:tracePt t="33649" x="6134100" y="2767013"/>
          <p14:tracePt t="33650" x="6140450" y="2774950"/>
          <p14:tracePt t="33652" x="6140450" y="2781300"/>
          <p14:tracePt t="33653" x="6148388" y="2781300"/>
          <p14:tracePt t="33654" x="6148388" y="2789238"/>
          <p14:tracePt t="33656" x="6154738" y="2803525"/>
          <p14:tracePt t="33658" x="6162675" y="2803525"/>
          <p14:tracePt t="33659" x="6169025" y="2809875"/>
          <p14:tracePt t="33661" x="6169025" y="2817813"/>
          <p14:tracePt t="33662" x="6176963" y="2824163"/>
          <p14:tracePt t="33663" x="6183313" y="2824163"/>
          <p14:tracePt t="33664" x="6183313" y="2832100"/>
          <p14:tracePt t="33665" x="6191250" y="2832100"/>
          <p14:tracePt t="33666" x="6197600" y="2838450"/>
          <p14:tracePt t="33668" x="6205538" y="2846388"/>
          <p14:tracePt t="33670" x="6211888" y="2852738"/>
          <p14:tracePt t="33672" x="6226175" y="2859088"/>
          <p14:tracePt t="33674" x="6234113" y="2867025"/>
          <p14:tracePt t="33676" x="6248400" y="2867025"/>
          <p14:tracePt t="33677" x="6248400" y="2873375"/>
          <p14:tracePt t="33678" x="6254750" y="2881313"/>
          <p14:tracePt t="33679" x="6262688" y="2881313"/>
          <p14:tracePt t="33680" x="6269038" y="2881313"/>
          <p14:tracePt t="33681" x="6276975" y="2887663"/>
          <p14:tracePt t="33682" x="6283325" y="2887663"/>
          <p14:tracePt t="33683" x="6291263" y="2887663"/>
          <p14:tracePt t="33684" x="6297613" y="2887663"/>
          <p14:tracePt t="33685" x="6297613" y="2895600"/>
          <p14:tracePt t="33686" x="6311900" y="2895600"/>
          <p14:tracePt t="33687" x="6318250" y="2901950"/>
          <p14:tracePt t="33688" x="6326188" y="2901950"/>
          <p14:tracePt t="33689" x="6332538" y="2901950"/>
          <p14:tracePt t="33690" x="6340475" y="2901950"/>
          <p14:tracePt t="33691" x="6346825" y="2909888"/>
          <p14:tracePt t="33692" x="6354763" y="2909888"/>
          <p14:tracePt t="33693" x="6361113" y="2909888"/>
          <p14:tracePt t="33694" x="6369050" y="2909888"/>
          <p14:tracePt t="33695" x="6375400" y="2909888"/>
          <p14:tracePt t="33696" x="6383338" y="2909888"/>
          <p14:tracePt t="33697" x="6389688" y="2916238"/>
          <p14:tracePt t="33698" x="6397625" y="2916238"/>
          <p14:tracePt t="33699" x="6403975" y="2916238"/>
          <p14:tracePt t="33700" x="6418263" y="2916238"/>
          <p14:tracePt t="33701" x="6418263" y="2924175"/>
          <p14:tracePt t="33702" x="6426200" y="2924175"/>
          <p14:tracePt t="33703" x="6440488" y="2924175"/>
          <p14:tracePt t="33704" x="6446838" y="2924175"/>
          <p14:tracePt t="33706" x="6461125" y="2924175"/>
          <p14:tracePt t="33707" x="6469063" y="2924175"/>
          <p14:tracePt t="33708" x="6475413" y="2924175"/>
          <p14:tracePt t="33709" x="6483350" y="2924175"/>
          <p14:tracePt t="33710" x="6489700" y="2924175"/>
          <p14:tracePt t="33711" x="6497638" y="2924175"/>
          <p14:tracePt t="33712" x="6510338" y="2924175"/>
          <p14:tracePt t="33714" x="6518275" y="2924175"/>
          <p14:tracePt t="33715" x="6524625" y="2924175"/>
          <p14:tracePt t="33716" x="6538913" y="2924175"/>
          <p14:tracePt t="33718" x="6553200" y="2924175"/>
          <p14:tracePt t="33720" x="6561138" y="2924175"/>
          <p14:tracePt t="33721" x="6567488" y="2916238"/>
          <p14:tracePt t="33722" x="6575425" y="2916238"/>
          <p14:tracePt t="33723" x="6589713" y="2916238"/>
          <p14:tracePt t="33724" x="6589713" y="2909888"/>
          <p14:tracePt t="33725" x="6596063" y="2909888"/>
          <p14:tracePt t="33726" x="6604000" y="2901950"/>
          <p14:tracePt t="33727" x="6610350" y="2901950"/>
          <p14:tracePt t="33728" x="6618288" y="2901950"/>
          <p14:tracePt t="33729" x="6624638" y="2895600"/>
          <p14:tracePt t="33730" x="6632575" y="2895600"/>
          <p14:tracePt t="33732" x="6638925" y="2895600"/>
          <p14:tracePt t="33733" x="6646863" y="2887663"/>
          <p14:tracePt t="33734" x="6661150" y="2881313"/>
          <p14:tracePt t="33736" x="6661150" y="2873375"/>
          <p14:tracePt t="33737" x="6667500" y="2873375"/>
          <p14:tracePt t="33739" x="6675438" y="2867025"/>
          <p14:tracePt t="33740" x="6681788" y="2867025"/>
          <p14:tracePt t="33741" x="6689725" y="2859088"/>
          <p14:tracePt t="33742" x="6689725" y="2852738"/>
          <p14:tracePt t="33743" x="6696075" y="2852738"/>
          <p14:tracePt t="33744" x="6696075" y="2846388"/>
          <p14:tracePt t="33745" x="6704013" y="2846388"/>
          <p14:tracePt t="33746" x="6710363" y="2838450"/>
          <p14:tracePt t="33748" x="6710363" y="2832100"/>
          <p14:tracePt t="33749" x="6716713" y="2832100"/>
          <p14:tracePt t="33750" x="6716713" y="2824163"/>
          <p14:tracePt t="33751" x="6724650" y="2817813"/>
          <p14:tracePt t="33753" x="6724650" y="2809875"/>
          <p14:tracePt t="33754" x="6731000" y="2803525"/>
          <p14:tracePt t="33755" x="6738938" y="2795588"/>
          <p14:tracePt t="33757" x="6738938" y="2789238"/>
          <p14:tracePt t="33758" x="6745288" y="2789238"/>
          <p14:tracePt t="33759" x="6745288" y="2781300"/>
          <p14:tracePt t="33760" x="6745288" y="2774950"/>
          <p14:tracePt t="33761" x="6745288" y="2767013"/>
          <p14:tracePt t="33762" x="6753225" y="2767013"/>
          <p14:tracePt t="33763" x="6753225" y="2760663"/>
          <p14:tracePt t="33764" x="6753225" y="2752725"/>
          <p14:tracePt t="33765" x="6759575" y="2746375"/>
          <p14:tracePt t="33766" x="6759575" y="2738438"/>
          <p14:tracePt t="33768" x="6759575" y="2732088"/>
          <p14:tracePt t="33769" x="6759575" y="2724150"/>
          <p14:tracePt t="33770" x="6759575" y="2717800"/>
          <p14:tracePt t="33771" x="6759575" y="2709863"/>
          <p14:tracePt t="33772" x="6759575" y="2703513"/>
          <p14:tracePt t="33773" x="6767513" y="2695575"/>
          <p14:tracePt t="33775" x="6767513" y="2689225"/>
          <p14:tracePt t="33776" x="6767513" y="2681288"/>
          <p14:tracePt t="33777" x="6767513" y="2674938"/>
          <p14:tracePt t="33778" x="6767513" y="2667000"/>
          <p14:tracePt t="33779" x="6767513" y="2660650"/>
          <p14:tracePt t="33780" x="6767513" y="2654300"/>
          <p14:tracePt t="33782" x="6767513" y="2640013"/>
          <p14:tracePt t="33784" x="6767513" y="2632075"/>
          <p14:tracePt t="33785" x="6767513" y="2625725"/>
          <p14:tracePt t="33787" x="6767513" y="2611438"/>
          <p14:tracePt t="33789" x="6767513" y="2597150"/>
          <p14:tracePt t="33791" x="6767513" y="2589213"/>
          <p14:tracePt t="33792" x="6759575" y="2582863"/>
          <p14:tracePt t="33794" x="6753225" y="2574925"/>
          <p14:tracePt t="33795" x="6753225" y="2568575"/>
          <p14:tracePt t="33796" x="6753225" y="2560638"/>
          <p14:tracePt t="33798" x="6745288" y="2554288"/>
          <p14:tracePt t="33800" x="6745288" y="2546350"/>
          <p14:tracePt t="33801" x="6738938" y="2540000"/>
          <p14:tracePt t="33802" x="6738938" y="2532063"/>
          <p14:tracePt t="33804" x="6731000" y="2525713"/>
          <p14:tracePt t="33805" x="6731000" y="2517775"/>
          <p14:tracePt t="33806" x="6724650" y="2517775"/>
          <p14:tracePt t="33808" x="6724650" y="2511425"/>
          <p14:tracePt t="33809" x="6716713" y="2511425"/>
          <p14:tracePt t="33812" x="6710363" y="2503488"/>
          <p14:tracePt t="33815" x="6704013" y="2503488"/>
          <p14:tracePt t="33816" x="6696075" y="2497138"/>
          <p14:tracePt t="33818" x="6696075" y="2489200"/>
          <p14:tracePt t="33819" x="6689725" y="2489200"/>
          <p14:tracePt t="33821" x="6681788" y="2489200"/>
          <p14:tracePt t="33824" x="6675438" y="2489200"/>
          <p14:tracePt t="33825" x="6667500" y="2482850"/>
          <p14:tracePt t="33827" x="6661150" y="2482850"/>
          <p14:tracePt t="33830" x="6653213" y="2482850"/>
          <p14:tracePt t="33832" x="6646863" y="2482850"/>
          <p14:tracePt t="33833" x="6638925" y="2482850"/>
          <p14:tracePt t="33835" x="6632575" y="2482850"/>
          <p14:tracePt t="33837" x="6624638" y="2482850"/>
          <p14:tracePt t="33838" x="6618288" y="2482850"/>
          <p14:tracePt t="33839" x="6610350" y="2482850"/>
          <p14:tracePt t="33841" x="6604000" y="2482850"/>
          <p14:tracePt t="33843" x="6589713" y="2482850"/>
          <p14:tracePt t="33845" x="6581775" y="2482850"/>
          <p14:tracePt t="33847" x="6575425" y="2482850"/>
          <p14:tracePt t="33848" x="6567488" y="2482850"/>
          <p14:tracePt t="33849" x="6561138" y="2482850"/>
          <p14:tracePt t="33850" x="6553200" y="2489200"/>
          <p14:tracePt t="33852" x="6546850" y="2489200"/>
          <p14:tracePt t="33853" x="6538913" y="2497138"/>
          <p14:tracePt t="33855" x="6532563" y="2497138"/>
          <p14:tracePt t="33856" x="6524625" y="2503488"/>
          <p14:tracePt t="33857" x="6518275" y="2503488"/>
          <p14:tracePt t="33858" x="6510338" y="2503488"/>
          <p14:tracePt t="33859" x="6510338" y="2511425"/>
          <p14:tracePt t="33860" x="6503988" y="2517775"/>
          <p14:tracePt t="33861" x="6497638" y="2517775"/>
          <p14:tracePt t="33862" x="6489700" y="2525713"/>
          <p14:tracePt t="33864" x="6483350" y="2532063"/>
          <p14:tracePt t="33866" x="6469063" y="2540000"/>
          <p14:tracePt t="33867" x="6469063" y="2546350"/>
          <p14:tracePt t="33868" x="6461125" y="2546350"/>
          <p14:tracePt t="33868" x="6461125" y="2554288"/>
          <p14:tracePt t="33870" x="6454775" y="2560638"/>
          <p14:tracePt t="33871" x="6446838" y="2568575"/>
          <p14:tracePt t="33872" x="6440488" y="2568575"/>
          <p14:tracePt t="33873" x="6432550" y="2582863"/>
          <p14:tracePt t="33875" x="6426200" y="2589213"/>
          <p14:tracePt t="33876" x="6426200" y="2597150"/>
          <p14:tracePt t="33877" x="6418263" y="2603500"/>
          <p14:tracePt t="33878" x="6411913" y="2611438"/>
          <p14:tracePt t="33879" x="6411913" y="2617788"/>
          <p14:tracePt t="33880" x="6403975" y="2625725"/>
          <p14:tracePt t="33880" x="6397625" y="2640013"/>
          <p14:tracePt t="33883" x="6389688" y="2654300"/>
          <p14:tracePt t="33884" x="6389688" y="2660650"/>
          <p14:tracePt t="33885" x="6383338" y="2667000"/>
          <p14:tracePt t="33886" x="6375400" y="2681288"/>
          <p14:tracePt t="33887" x="6375400" y="2689225"/>
          <p14:tracePt t="33888" x="6369050" y="2695575"/>
          <p14:tracePt t="33889" x="6369050" y="2703513"/>
          <p14:tracePt t="33890" x="6361113" y="2709863"/>
          <p14:tracePt t="33891" x="6361113" y="2724150"/>
          <p14:tracePt t="33892" x="6354763" y="2738438"/>
          <p14:tracePt t="33893" x="6354763" y="2746375"/>
          <p14:tracePt t="33894" x="6346825" y="2752725"/>
          <p14:tracePt t="33895" x="6346825" y="2767013"/>
          <p14:tracePt t="33896" x="6346825" y="2774950"/>
          <p14:tracePt t="33897" x="6340475" y="2789238"/>
          <p14:tracePt t="33898" x="6332538" y="2803525"/>
          <p14:tracePt t="33898" x="6332538" y="2809875"/>
          <p14:tracePt t="33900" x="6326188" y="2817813"/>
          <p14:tracePt t="33901" x="6326188" y="2832100"/>
          <p14:tracePt t="33902" x="6326188" y="2838450"/>
          <p14:tracePt t="33903" x="6326188" y="2846388"/>
          <p14:tracePt t="33904" x="6326188" y="2859088"/>
          <p14:tracePt t="33905" x="6318250" y="2873375"/>
          <p14:tracePt t="33906" x="6318250" y="2881313"/>
          <p14:tracePt t="33907" x="6311900" y="2887663"/>
          <p14:tracePt t="33908" x="6311900" y="2901950"/>
          <p14:tracePt t="33909" x="6311900" y="2909888"/>
          <p14:tracePt t="33910" x="6311900" y="2924175"/>
          <p14:tracePt t="33910" x="6311900" y="2930525"/>
          <p14:tracePt t="33912" x="6311900" y="2944813"/>
          <p14:tracePt t="33913" x="6311900" y="2952750"/>
          <p14:tracePt t="33914" x="6303963" y="2959100"/>
          <p14:tracePt t="33914" x="6303963" y="2973388"/>
          <p14:tracePt t="33916" x="6303963" y="2987675"/>
          <p14:tracePt t="33917" x="6303963" y="2995613"/>
          <p14:tracePt t="33918" x="6303963" y="3001963"/>
          <p14:tracePt t="33919" x="6303963" y="3016250"/>
          <p14:tracePt t="33920" x="6303963" y="3024188"/>
          <p14:tracePt t="33921" x="6303963" y="3030538"/>
          <p14:tracePt t="33922" x="6297613" y="3038475"/>
          <p14:tracePt t="33923" x="6297613" y="3051175"/>
          <p14:tracePt t="33924" x="6297613" y="3059113"/>
          <p14:tracePt t="33925" x="6297613" y="3065463"/>
          <p14:tracePt t="33926" x="6297613" y="3073400"/>
          <p14:tracePt t="33927" x="6297613" y="3079750"/>
          <p14:tracePt t="33928" x="6297613" y="3087688"/>
          <p14:tracePt t="33928" x="6297613" y="3101975"/>
          <p14:tracePt t="33930" x="6297613" y="3108325"/>
          <p14:tracePt t="33931" x="6297613" y="3116263"/>
          <p14:tracePt t="33932" x="6297613" y="3122613"/>
          <p14:tracePt t="33932" x="6297613" y="3130550"/>
          <p14:tracePt t="33934" x="6297613" y="3136900"/>
          <p14:tracePt t="33934" x="6297613" y="3144838"/>
          <p14:tracePt t="33936" x="6303963" y="3151188"/>
          <p14:tracePt t="33937" x="6303963" y="3159125"/>
          <p14:tracePt t="33938" x="6303963" y="3165475"/>
          <p14:tracePt t="33939" x="6303963" y="3173413"/>
          <p14:tracePt t="33940" x="6303963" y="3179763"/>
          <p14:tracePt t="33941" x="6311900" y="3187700"/>
          <p14:tracePt t="33941" x="6311900" y="3194050"/>
          <p14:tracePt t="33943" x="6311900" y="3201988"/>
          <p14:tracePt t="33944" x="6311900" y="3208338"/>
          <p14:tracePt t="33945" x="6318250" y="3208338"/>
          <p14:tracePt t="33946" x="6318250" y="3216275"/>
          <p14:tracePt t="33947" x="6326188" y="3222625"/>
          <p14:tracePt t="33947" x="6326188" y="3230563"/>
          <p14:tracePt t="33949" x="6326188" y="3236913"/>
          <p14:tracePt t="33950" x="6332538" y="3236913"/>
          <p14:tracePt t="33951" x="6332538" y="3243263"/>
          <p14:tracePt t="33951" x="6332538" y="3251200"/>
          <p14:tracePt t="33953" x="6340475" y="3257550"/>
          <p14:tracePt t="33955" x="6346825" y="3265488"/>
          <p14:tracePt t="33956" x="6354763" y="3271838"/>
          <p14:tracePt t="33957" x="6354763" y="3279775"/>
          <p14:tracePt t="33958" x="6361113" y="3279775"/>
          <p14:tracePt t="33959" x="6361113" y="3286125"/>
          <p14:tracePt t="33960" x="6369050" y="3286125"/>
          <p14:tracePt t="33961" x="6369050" y="3294063"/>
          <p14:tracePt t="33962" x="6375400" y="3294063"/>
          <p14:tracePt t="33963" x="6383338" y="3300413"/>
          <p14:tracePt t="33963" x="6383338" y="3308350"/>
          <p14:tracePt t="33964" x="6397625" y="3314700"/>
          <p14:tracePt t="33967" x="6403975" y="3314700"/>
          <p14:tracePt t="33967" x="6403975" y="3322638"/>
          <p14:tracePt t="33969" x="6411913" y="3328988"/>
          <p14:tracePt t="33970" x="6418263" y="3328988"/>
          <p14:tracePt t="33971" x="6426200" y="3336925"/>
          <p14:tracePt t="33972" x="6432550" y="3336925"/>
          <p14:tracePt t="33973" x="6440488" y="3343275"/>
          <p14:tracePt t="33975" x="6446838" y="3351213"/>
          <p14:tracePt t="33976" x="6461125" y="3351213"/>
          <p14:tracePt t="33977" x="6461125" y="3357563"/>
          <p14:tracePt t="33978" x="6469063" y="3357563"/>
          <p14:tracePt t="33979" x="6475413" y="3357563"/>
          <p14:tracePt t="33980" x="6483350" y="3365500"/>
          <p14:tracePt t="33981" x="6489700" y="3365500"/>
          <p14:tracePt t="33981" x="6497638" y="3371850"/>
          <p14:tracePt t="33983" x="6503988" y="3371850"/>
          <p14:tracePt t="33984" x="6510338" y="3371850"/>
          <p14:tracePt t="33985" x="6518275" y="3371850"/>
          <p14:tracePt t="33985" x="6524625" y="3371850"/>
          <p14:tracePt t="33987" x="6532563" y="3379788"/>
          <p14:tracePt t="33987" x="6538913" y="3379788"/>
          <p14:tracePt t="33989" x="6553200" y="3386138"/>
          <p14:tracePt t="33991" x="6561138" y="3386138"/>
          <p14:tracePt t="33991" x="6575425" y="3386138"/>
          <p14:tracePt t="33994" x="6589713" y="3386138"/>
          <p14:tracePt t="33995" x="6596063" y="3386138"/>
          <p14:tracePt t="33996" x="6604000" y="3386138"/>
          <p14:tracePt t="33997" x="6610350" y="3386138"/>
          <p14:tracePt t="33998" x="6618288" y="3386138"/>
          <p14:tracePt t="33999" x="6624638" y="3386138"/>
          <p14:tracePt t="33999" x="6632575" y="3386138"/>
          <p14:tracePt t="34000" x="6646863" y="3386138"/>
          <p14:tracePt t="34003" x="6661150" y="3386138"/>
          <p14:tracePt t="34004" x="6667500" y="3386138"/>
          <p14:tracePt t="34006" x="6681788" y="3386138"/>
          <p14:tracePt t="34007" x="6689725" y="3386138"/>
          <p14:tracePt t="34008" x="6696075" y="3386138"/>
          <p14:tracePt t="34009" x="6704013" y="3386138"/>
          <p14:tracePt t="34010" x="6710363" y="3386138"/>
          <p14:tracePt t="34011" x="6716713" y="3386138"/>
          <p14:tracePt t="34012" x="6731000" y="3386138"/>
          <p14:tracePt t="34013" x="6738938" y="3379788"/>
          <p14:tracePt t="34014" x="6745288" y="3379788"/>
          <p14:tracePt t="34014" x="6753225" y="3379788"/>
          <p14:tracePt t="34016" x="6759575" y="3379788"/>
          <p14:tracePt t="34017" x="6767513" y="3371850"/>
          <p14:tracePt t="34018" x="6781800" y="3365500"/>
          <p14:tracePt t="34020" x="6796088" y="3365500"/>
          <p14:tracePt t="34021" x="6802438" y="3357563"/>
          <p14:tracePt t="34022" x="6802438" y="3351213"/>
          <p14:tracePt t="34022" x="6816725" y="3351213"/>
          <p14:tracePt t="34024" x="6824663" y="3343275"/>
          <p14:tracePt t="34025" x="6831013" y="3343275"/>
          <p14:tracePt t="34026" x="6838950" y="3343275"/>
          <p14:tracePt t="34027" x="6838950" y="3336925"/>
          <p14:tracePt t="34028" x="6853238" y="3328988"/>
          <p14:tracePt t="34029" x="6859588" y="3328988"/>
          <p14:tracePt t="34030" x="6867525" y="3322638"/>
          <p14:tracePt t="34030" x="6873875" y="3314700"/>
          <p14:tracePt t="34032" x="6881813" y="3308350"/>
          <p14:tracePt t="34032" x="6888163" y="3308350"/>
          <p14:tracePt t="34034" x="6888163" y="3300413"/>
          <p14:tracePt t="34035" x="6902450" y="3294063"/>
          <p14:tracePt t="34035" x="6908800" y="3286125"/>
          <p14:tracePt t="34037" x="6916738" y="3279775"/>
          <p14:tracePt t="34038" x="6923088" y="3271838"/>
          <p14:tracePt t="34040" x="6931025" y="3265488"/>
          <p14:tracePt t="34041" x="6937375" y="3257550"/>
          <p14:tracePt t="34042" x="6945313" y="3243263"/>
          <p14:tracePt t="34043" x="6951663" y="3243263"/>
          <p14:tracePt t="34044" x="6959600" y="3230563"/>
          <p14:tracePt t="34044" x="6965950" y="3230563"/>
          <p14:tracePt t="34046" x="6973888" y="3216275"/>
          <p14:tracePt t="34048" x="6980238" y="3208338"/>
          <p14:tracePt t="34049" x="6988175" y="3194050"/>
          <p14:tracePt t="34050" x="6994525" y="3187700"/>
          <p14:tracePt t="34050" x="7002463" y="3179763"/>
          <p14:tracePt t="34052" x="7002463" y="3173413"/>
          <p14:tracePt t="34052" x="7008813" y="3165475"/>
          <p14:tracePt t="34053" x="7016750" y="3151188"/>
          <p14:tracePt t="34056" x="7023100" y="3136900"/>
          <p14:tracePt t="34057" x="7031038" y="3130550"/>
          <p14:tracePt t="34057" x="7031038" y="3122613"/>
          <p14:tracePt t="34059" x="7031038" y="3116263"/>
          <p14:tracePt t="34060" x="7045325" y="3101975"/>
          <p14:tracePt t="34060" x="7045325" y="3094038"/>
          <p14:tracePt t="34062" x="7045325" y="3087688"/>
          <p14:tracePt t="34063" x="7051675" y="3079750"/>
          <p14:tracePt t="34063" x="7051675" y="3073400"/>
          <p14:tracePt t="34065" x="7051675" y="3059113"/>
          <p14:tracePt t="34065" x="7059613" y="3051175"/>
          <p14:tracePt t="34067" x="7059613" y="3044825"/>
          <p14:tracePt t="34068" x="7065963" y="3030538"/>
          <p14:tracePt t="34069" x="7065963" y="3024188"/>
          <p14:tracePt t="34070" x="7073900" y="3016250"/>
          <p14:tracePt t="34071" x="7073900" y="3009900"/>
          <p14:tracePt t="34071" x="7073900" y="2987675"/>
          <p14:tracePt t="34073" x="7073900" y="2981325"/>
          <p14:tracePt t="34074" x="7073900" y="2973388"/>
          <p14:tracePt t="34074" x="7080250" y="2959100"/>
          <p14:tracePt t="34075" x="7080250" y="2952750"/>
          <p14:tracePt t="34077" x="7080250" y="2944813"/>
          <p14:tracePt t="34077" x="7080250" y="2930525"/>
          <p14:tracePt t="34079" x="7088188" y="2916238"/>
          <p14:tracePt t="34080" x="7088188" y="2901950"/>
          <p14:tracePt t="34080" x="7088188" y="2895600"/>
          <p14:tracePt t="34082" x="7088188" y="2887663"/>
          <p14:tracePt t="34082" x="7088188" y="2873375"/>
          <p14:tracePt t="34083" x="7088188" y="2859088"/>
          <p14:tracePt t="34085" x="7088188" y="2846388"/>
          <p14:tracePt t="34086" x="7088188" y="2838450"/>
          <p14:tracePt t="34087" x="7088188" y="2824163"/>
          <p14:tracePt t="34088" x="7088188" y="2809875"/>
          <p14:tracePt t="34089" x="7088188" y="2803525"/>
          <p14:tracePt t="34089" x="7088188" y="2789238"/>
          <p14:tracePt t="34091" x="7088188" y="2774950"/>
          <p14:tracePt t="34092" x="7088188" y="2767013"/>
          <p14:tracePt t="34092" x="7088188" y="2746375"/>
          <p14:tracePt t="34093" x="7088188" y="2738438"/>
          <p14:tracePt t="34094" x="7088188" y="2724150"/>
          <p14:tracePt t="34096" x="7088188" y="2717800"/>
          <p14:tracePt t="34097" x="7088188" y="2703513"/>
          <p14:tracePt t="34098" x="7088188" y="2681288"/>
          <p14:tracePt t="34099" x="7088188" y="2667000"/>
          <p14:tracePt t="34099" x="7088188" y="2660650"/>
          <p14:tracePt t="34100" x="7080250" y="2654300"/>
          <p14:tracePt t="34102" x="7080250" y="2632075"/>
          <p14:tracePt t="34103" x="7080250" y="2617788"/>
          <p14:tracePt t="34103" x="7073900" y="2603500"/>
          <p14:tracePt t="34104" x="7073900" y="2597150"/>
          <p14:tracePt t="34105" x="7073900" y="2589213"/>
          <p14:tracePt t="34107" x="7073900" y="2568575"/>
          <p14:tracePt t="34108" x="7073900" y="2560638"/>
          <p14:tracePt t="34109" x="7065963" y="2546350"/>
          <p14:tracePt t="34109" x="7065963" y="2532063"/>
          <p14:tracePt t="34110" x="7059613" y="2517775"/>
          <p14:tracePt t="34111" x="7059613" y="2511425"/>
          <p14:tracePt t="34112" x="7059613" y="2497138"/>
          <p14:tracePt t="34114" x="7059613" y="2489200"/>
          <p14:tracePt t="34115" x="7051675" y="2468563"/>
          <p14:tracePt t="34115" x="7045325" y="2462213"/>
          <p14:tracePt t="34117" x="7045325" y="2454275"/>
          <p14:tracePt t="34118" x="7037388" y="2439988"/>
          <p14:tracePt t="34119" x="7037388" y="2433638"/>
          <p14:tracePt t="34120" x="7037388" y="2419350"/>
          <p14:tracePt t="34121" x="7031038" y="2411413"/>
          <p14:tracePt t="34121" x="7031038" y="2397125"/>
          <p14:tracePt t="34122" x="7023100" y="2390775"/>
          <p14:tracePt t="34123" x="7023100" y="2376488"/>
          <p14:tracePt t="34124" x="7023100" y="2362200"/>
          <p14:tracePt t="34126" x="7016750" y="2354263"/>
          <p14:tracePt t="34127" x="7008813" y="2347913"/>
          <p14:tracePt t="34127" x="7008813" y="2333625"/>
          <p14:tracePt t="34128" x="7008813" y="2325688"/>
          <p14:tracePt t="34130" x="7002463" y="2319338"/>
          <p14:tracePt t="34130" x="6994525" y="2305050"/>
          <p14:tracePt t="34132" x="6994525" y="2297113"/>
          <p14:tracePt t="34132" x="6988175" y="2290763"/>
          <p14:tracePt t="34133" x="6988175" y="2276475"/>
          <p14:tracePt t="34134" x="6980238" y="2270125"/>
          <p14:tracePt t="34135" x="6980238" y="2262188"/>
          <p14:tracePt t="34137" x="6973888" y="2247900"/>
          <p14:tracePt t="34138" x="6965950" y="2241550"/>
          <p14:tracePt t="34139" x="6959600" y="2233613"/>
          <p14:tracePt t="34139" x="6959600" y="2219325"/>
          <p14:tracePt t="34140" x="6951663" y="2212975"/>
          <p14:tracePt t="34142" x="6945313" y="2198688"/>
          <p14:tracePt t="34144" x="6937375" y="2190750"/>
          <p14:tracePt t="34144" x="6937375" y="2176463"/>
          <p14:tracePt t="34146" x="6931025" y="2170113"/>
          <p14:tracePt t="34147" x="6923088" y="2155825"/>
          <p14:tracePt t="34149" x="6916738" y="2147888"/>
          <p14:tracePt t="34150" x="6908800" y="2141538"/>
          <p14:tracePt t="34150" x="6902450" y="2133600"/>
          <p14:tracePt t="34151" x="6896100" y="2119313"/>
          <p14:tracePt t="34154" x="6888163" y="2112963"/>
          <p14:tracePt t="34155" x="6888163" y="2105025"/>
          <p14:tracePt t="34156" x="6873875" y="2098675"/>
          <p14:tracePt t="34157" x="6873875" y="2092325"/>
          <p14:tracePt t="34157" x="6859588" y="2084388"/>
          <p14:tracePt t="34158" x="6859588" y="2078038"/>
          <p14:tracePt t="34160" x="6853238" y="2070100"/>
          <p14:tracePt t="34161" x="6845300" y="2070100"/>
          <p14:tracePt t="34162" x="6838950" y="2063750"/>
          <p14:tracePt t="34162" x="6831013" y="2055813"/>
          <p14:tracePt t="34163" x="6824663" y="2049463"/>
          <p14:tracePt t="34164" x="6816725" y="2049463"/>
          <p14:tracePt t="34165" x="6816725" y="2041525"/>
          <p14:tracePt t="34167" x="6802438" y="2041525"/>
          <p14:tracePt t="34168" x="6802438" y="2035175"/>
          <p14:tracePt t="34168" x="6796088" y="2027238"/>
          <p14:tracePt t="34169" x="6788150" y="2027238"/>
          <p14:tracePt t="34170" x="6781800" y="2020888"/>
          <p14:tracePt t="34171" x="6773863" y="2020888"/>
          <p14:tracePt t="34173" x="6767513" y="2020888"/>
          <p14:tracePt t="34174" x="6759575" y="2012950"/>
          <p14:tracePt t="34174" x="6753225" y="2006600"/>
          <p14:tracePt t="34177" x="6738938" y="2006600"/>
          <p14:tracePt t="34178" x="6738938" y="1998663"/>
          <p14:tracePt t="34179" x="6731000" y="1998663"/>
          <p14:tracePt t="34180" x="6724650" y="1998663"/>
          <p14:tracePt t="34180" x="6716713" y="1992313"/>
          <p14:tracePt t="34181" x="6710363" y="1992313"/>
          <p14:tracePt t="34182" x="6704013" y="1992313"/>
          <p14:tracePt t="34183" x="6696075" y="1984375"/>
          <p14:tracePt t="34186" x="6681788" y="1984375"/>
          <p14:tracePt t="34188" x="6675438" y="1984375"/>
          <p14:tracePt t="34189" x="6667500" y="1984375"/>
          <p14:tracePt t="34191" x="6661150" y="1984375"/>
          <p14:tracePt t="34191" x="6653213" y="1978025"/>
          <p14:tracePt t="34192" x="6646863" y="1978025"/>
          <p14:tracePt t="34195" x="6632575" y="1978025"/>
          <p14:tracePt t="34197" x="6624638" y="1978025"/>
          <p14:tracePt t="34199" x="6610350" y="1978025"/>
          <p14:tracePt t="34201" x="6604000" y="1978025"/>
          <p14:tracePt t="34203" x="6596063" y="1978025"/>
          <p14:tracePt t="34204" x="6589713" y="1978025"/>
          <p14:tracePt t="34204" x="6581775" y="1978025"/>
          <p14:tracePt t="34207" x="6575425" y="1978025"/>
          <p14:tracePt t="34209" x="6561138" y="1978025"/>
          <p14:tracePt t="34211" x="6553200" y="1984375"/>
          <p14:tracePt t="34212" x="6546850" y="1992313"/>
          <p14:tracePt t="34215" x="6538913" y="1992313"/>
          <p14:tracePt t="34215" x="6532563" y="1992313"/>
          <p14:tracePt t="34217" x="6524625" y="1998663"/>
          <p14:tracePt t="34219" x="6518275" y="1998663"/>
          <p14:tracePt t="34220" x="6510338" y="2006600"/>
          <p14:tracePt t="34221" x="6503988" y="2012950"/>
          <p14:tracePt t="34223" x="6503988" y="2020888"/>
          <p14:tracePt t="34223" x="6497638" y="2020888"/>
          <p14:tracePt t="34226" x="6483350" y="2027238"/>
          <p14:tracePt t="34228" x="6475413" y="2035175"/>
          <p14:tracePt t="34229" x="6475413" y="2041525"/>
          <p14:tracePt t="34229" x="6469063" y="2049463"/>
          <p14:tracePt t="34230" x="6461125" y="2049463"/>
          <p14:tracePt t="34232" x="6461125" y="2055813"/>
          <p14:tracePt t="34232" x="6454775" y="2055813"/>
          <p14:tracePt t="34233" x="6454775" y="2063750"/>
          <p14:tracePt t="34234" x="6446838" y="2070100"/>
          <p14:tracePt t="34235" x="6440488" y="2078038"/>
          <p14:tracePt t="34236" x="6432550" y="2084388"/>
          <p14:tracePt t="34239" x="6426200" y="2092325"/>
          <p14:tracePt t="34240" x="6418263" y="2098675"/>
          <p14:tracePt t="34240" x="6411913" y="2105025"/>
          <p14:tracePt t="34241" x="6411913" y="2112963"/>
          <p14:tracePt t="34242" x="6403975" y="2112963"/>
          <p14:tracePt t="34244" x="6397625" y="2127250"/>
          <p14:tracePt t="34245" x="6389688" y="2141538"/>
          <p14:tracePt t="34247" x="6383338" y="2147888"/>
          <p14:tracePt t="34247" x="6375400" y="2155825"/>
          <p14:tracePt t="34248" x="6375400" y="2162175"/>
          <p14:tracePt t="34250" x="6369050" y="2162175"/>
          <p14:tracePt t="34250" x="6361113" y="2176463"/>
          <p14:tracePt t="34251" x="6361113" y="2184400"/>
          <p14:tracePt t="34252" x="6354763" y="2190750"/>
          <p14:tracePt t="34253" x="6346825" y="2205038"/>
          <p14:tracePt t="34256" x="6340475" y="2219325"/>
          <p14:tracePt t="34257" x="6332538" y="2227263"/>
          <p14:tracePt t="34257" x="6332538" y="2233613"/>
          <p14:tracePt t="34258" x="6326188" y="2247900"/>
          <p14:tracePt t="34261" x="6318250" y="2255838"/>
          <p14:tracePt t="34262" x="6311900" y="2270125"/>
          <p14:tracePt t="34262" x="6311900" y="2276475"/>
          <p14:tracePt t="34263" x="6311900" y="2284413"/>
          <p14:tracePt t="34264" x="6303963" y="2297113"/>
          <p14:tracePt t="34265" x="6297613" y="2305050"/>
          <p14:tracePt t="34267" x="6297613" y="2311400"/>
          <p14:tracePt t="34268" x="6291263" y="2319338"/>
          <p14:tracePt t="34268" x="6291263" y="2325688"/>
          <p14:tracePt t="34269" x="6283325" y="2339975"/>
          <p14:tracePt t="34270" x="6283325" y="2347913"/>
          <p14:tracePt t="34271" x="6276975" y="2354263"/>
          <p14:tracePt t="34272" x="6276975" y="2368550"/>
          <p14:tracePt t="34274" x="6269038" y="2376488"/>
          <p14:tracePt t="34274" x="6269038" y="2382838"/>
          <p14:tracePt t="34275" x="6269038" y="2397125"/>
          <p14:tracePt t="34276" x="6262688" y="2405063"/>
          <p14:tracePt t="34277" x="6262688" y="2411413"/>
          <p14:tracePt t="34279" x="6254750" y="2425700"/>
          <p14:tracePt t="34279" x="6254750" y="2433638"/>
          <p14:tracePt t="34280" x="6254750" y="2439988"/>
          <p14:tracePt t="34281" x="6248400" y="2454275"/>
          <p14:tracePt t="34282" x="6248400" y="2462213"/>
          <p14:tracePt t="34283" x="6240463" y="2468563"/>
          <p14:tracePt t="34285" x="6240463" y="2482850"/>
          <p14:tracePt t="34285" x="6234113" y="2489200"/>
          <p14:tracePt t="34286" x="6234113" y="2497138"/>
          <p14:tracePt t="34287" x="6234113" y="2511425"/>
          <p14:tracePt t="34289" x="6234113" y="2517775"/>
          <p14:tracePt t="34289" x="6226175" y="2525713"/>
          <p14:tracePt t="34291" x="6226175" y="2532063"/>
          <p14:tracePt t="34291" x="6219825" y="2546350"/>
          <p14:tracePt t="34292" x="6219825" y="2554288"/>
          <p14:tracePt t="34293" x="6219825" y="2560638"/>
          <p14:tracePt t="34294" x="6219825" y="2574925"/>
          <p14:tracePt t="34295" x="6211888" y="2582863"/>
          <p14:tracePt t="34297" x="6211888" y="2589213"/>
          <p14:tracePt t="34297" x="6211888" y="2603500"/>
          <p14:tracePt t="34298" x="6205538" y="2611438"/>
          <p14:tracePt t="34299" x="6205538" y="2617788"/>
          <p14:tracePt t="34300" x="6205538" y="2632075"/>
          <p14:tracePt t="34301" x="6205538" y="2640013"/>
          <p14:tracePt t="34303" x="6197600" y="2646363"/>
          <p14:tracePt t="34303" x="6197600" y="2660650"/>
          <p14:tracePt t="34304" x="6191250" y="2667000"/>
          <p14:tracePt t="34305" x="6191250" y="2674938"/>
          <p14:tracePt t="34307" x="6191250" y="2689225"/>
          <p14:tracePt t="34308" x="6191250" y="2695575"/>
          <p14:tracePt t="34309" x="6191250" y="2703513"/>
          <p14:tracePt t="34309" x="6191250" y="2709863"/>
          <p14:tracePt t="34310" x="6183313" y="2724150"/>
          <p14:tracePt t="34311" x="6183313" y="2732088"/>
          <p14:tracePt t="34312" x="6183313" y="2738438"/>
          <p14:tracePt t="34314" x="6176963" y="2752725"/>
          <p14:tracePt t="34314" x="6176963" y="2760663"/>
          <p14:tracePt t="34315" x="6176963" y="2767013"/>
          <p14:tracePt t="34316" x="6176963" y="2781300"/>
          <p14:tracePt t="34318" x="6176963" y="2789238"/>
          <p14:tracePt t="34319" x="6176963" y="2795588"/>
          <p14:tracePt t="34320" x="6176963" y="2809875"/>
          <p14:tracePt t="34320" x="6176963" y="2824163"/>
          <p14:tracePt t="34321" x="6169025" y="2832100"/>
          <p14:tracePt t="34322" x="6169025" y="2838450"/>
          <p14:tracePt t="34323" x="6169025" y="2852738"/>
          <p14:tracePt t="34324" x="6169025" y="2859088"/>
          <p14:tracePt t="34326" x="6169025" y="2867025"/>
          <p14:tracePt t="34327" x="6169025" y="2873375"/>
          <p14:tracePt t="34327" x="6169025" y="2887663"/>
          <p14:tracePt t="34328" x="6169025" y="2895600"/>
          <p14:tracePt t="34329" x="6169025" y="2901950"/>
          <p14:tracePt t="34330" x="6169025" y="2916238"/>
          <p14:tracePt t="34332" x="6169025" y="2930525"/>
          <p14:tracePt t="34332" x="6169025" y="2938463"/>
          <p14:tracePt t="34333" x="6169025" y="2944813"/>
          <p14:tracePt t="34334" x="6169025" y="2959100"/>
          <p14:tracePt t="34335" x="6169025" y="2967038"/>
          <p14:tracePt t="34336" x="6169025" y="2973388"/>
          <p14:tracePt t="34338" x="6169025" y="2987675"/>
          <p14:tracePt t="34339" x="6169025" y="3001963"/>
          <p14:tracePt t="34339" x="6169025" y="3009900"/>
          <p14:tracePt t="34340" x="6169025" y="3016250"/>
          <p14:tracePt t="34341" x="6169025" y="3024188"/>
          <p14:tracePt t="34343" x="6169025" y="3038475"/>
          <p14:tracePt t="34344" x="6169025" y="3051175"/>
          <p14:tracePt t="34345" x="6169025" y="3059113"/>
          <p14:tracePt t="34345" x="6169025" y="3065463"/>
          <p14:tracePt t="34346" x="6169025" y="3079750"/>
          <p14:tracePt t="34347" x="6176963" y="3087688"/>
          <p14:tracePt t="34349" x="6176963" y="3094038"/>
          <p14:tracePt t="34350" x="6183313" y="3108325"/>
          <p14:tracePt t="34350" x="6183313" y="3116263"/>
          <p14:tracePt t="34352" x="6183313" y="3122613"/>
          <p14:tracePt t="34352" x="6183313" y="3136900"/>
          <p14:tracePt t="34353" x="6191250" y="3144838"/>
          <p14:tracePt t="34354" x="6191250" y="3151188"/>
          <p14:tracePt t="34356" x="6197600" y="3173413"/>
          <p14:tracePt t="34357" x="6197600" y="3179763"/>
          <p14:tracePt t="34358" x="6197600" y="3194050"/>
          <p14:tracePt t="34360" x="6205538" y="3201988"/>
          <p14:tracePt t="34361" x="6211888" y="3208338"/>
          <p14:tracePt t="34362" x="6211888" y="3222625"/>
          <p14:tracePt t="34363" x="6211888" y="3230563"/>
          <p14:tracePt t="34364" x="6219825" y="3236913"/>
          <p14:tracePt t="34365" x="6226175" y="3243263"/>
          <p14:tracePt t="34365" x="6226175" y="3251200"/>
          <p14:tracePt t="34367" x="6226175" y="3265488"/>
          <p14:tracePt t="34368" x="6234113" y="3271838"/>
          <p14:tracePt t="34369" x="6240463" y="3279775"/>
          <p14:tracePt t="34369" x="6240463" y="3286125"/>
          <p14:tracePt t="34370" x="6248400" y="3294063"/>
          <p14:tracePt t="34371" x="6254750" y="3300413"/>
          <p14:tracePt t="34373" x="6254750" y="3308350"/>
          <p14:tracePt t="34373" x="6254750" y="3314700"/>
          <p14:tracePt t="34374" x="6262688" y="3328988"/>
          <p14:tracePt t="34377" x="6269038" y="3336925"/>
          <p14:tracePt t="34377" x="6276975" y="3343275"/>
          <p14:tracePt t="34379" x="6276975" y="3351213"/>
          <p14:tracePt t="34380" x="6283325" y="3357563"/>
          <p14:tracePt t="34380" x="6283325" y="3365500"/>
          <p14:tracePt t="34381" x="6291263" y="3371850"/>
          <p14:tracePt t="34382" x="6297613" y="3379788"/>
          <p14:tracePt t="34385" x="6303963" y="3394075"/>
          <p14:tracePt t="34386" x="6311900" y="3408363"/>
          <p14:tracePt t="34387" x="6318250" y="3408363"/>
          <p14:tracePt t="34388" x="6318250" y="3414713"/>
          <p14:tracePt t="34389" x="6326188" y="3422650"/>
          <p14:tracePt t="34391" x="6332538" y="3435350"/>
          <p14:tracePt t="34392" x="6340475" y="3435350"/>
          <p14:tracePt t="34394" x="6340475" y="3449638"/>
          <p14:tracePt t="34395" x="6346825" y="3449638"/>
          <p14:tracePt t="34396" x="6346825" y="3457575"/>
          <p14:tracePt t="34397" x="6354763" y="3463925"/>
          <p14:tracePt t="34397" x="6354763" y="3471863"/>
          <p14:tracePt t="34398" x="6369050" y="3471863"/>
          <p14:tracePt t="34399" x="6369050" y="3486150"/>
          <p14:tracePt t="34400" x="6375400" y="3486150"/>
          <p14:tracePt t="34401" x="6383338" y="3492500"/>
          <p14:tracePt t="34402" x="6383338" y="3500438"/>
          <p14:tracePt t="34403" x="6389688" y="3500438"/>
          <p14:tracePt t="34404" x="6389688" y="3514725"/>
          <p14:tracePt t="34405" x="6397625" y="3514725"/>
          <p14:tracePt t="34406" x="6403975" y="3521075"/>
          <p14:tracePt t="34409" x="6411913" y="3535363"/>
          <p14:tracePt t="34411" x="6418263" y="3543300"/>
          <p14:tracePt t="34412" x="6418263" y="3549650"/>
          <p14:tracePt t="34412" x="6426200" y="3557588"/>
          <p14:tracePt t="34414" x="6432550" y="3557588"/>
          <p14:tracePt t="34415" x="6432550" y="3563938"/>
          <p14:tracePt t="34415" x="6440488" y="3563938"/>
          <p14:tracePt t="34416" x="6440488" y="3578225"/>
          <p14:tracePt t="34417" x="6446838" y="3578225"/>
          <p14:tracePt t="34418" x="6454775" y="3586163"/>
          <p14:tracePt t="34421" x="6461125" y="3592513"/>
          <p14:tracePt t="34423" x="6469063" y="3606800"/>
          <p14:tracePt t="34425" x="6475413" y="3614738"/>
          <p14:tracePt t="34426" x="6483350" y="3614738"/>
          <p14:tracePt t="34427" x="6483350" y="3621088"/>
          <p14:tracePt t="34427" x="6483350" y="3627438"/>
          <p14:tracePt t="34428" x="6489700" y="3627438"/>
          <p14:tracePt t="34429" x="6489700" y="3635375"/>
          <p14:tracePt t="34430" x="6497638" y="3635375"/>
          <p14:tracePt t="34432" x="6497638" y="3641725"/>
          <p14:tracePt t="34432" x="6503988" y="3641725"/>
          <p14:tracePt t="34434" x="6510338" y="3649663"/>
          <p14:tracePt t="34434" x="6510338" y="3656013"/>
          <p14:tracePt t="34437" x="6518275" y="3663950"/>
          <p14:tracePt t="34438" x="6524625" y="3670300"/>
          <p14:tracePt t="34441" x="6532563" y="3678238"/>
          <p14:tracePt t="34441" x="6538913" y="3684588"/>
          <p14:tracePt t="34444" x="6538913" y="3692525"/>
          <p14:tracePt t="34444" x="6546850" y="3692525"/>
          <p14:tracePt t="34447" x="6553200" y="3698875"/>
          <p14:tracePt t="34449" x="6561138" y="3706813"/>
          <p14:tracePt t="34450" x="6567488" y="3713163"/>
          <p14:tracePt t="34452" x="6567488" y="3721100"/>
          <p14:tracePt t="34452" x="6575425" y="3721100"/>
          <p14:tracePt t="34453" x="6575425" y="3727450"/>
          <p14:tracePt t="34454" x="6581775" y="3727450"/>
          <p14:tracePt t="34455" x="6581775" y="3735388"/>
          <p14:tracePt t="34457" x="6589713" y="3741738"/>
          <p14:tracePt t="34457" x="6596063" y="3741738"/>
          <p14:tracePt t="34459" x="6596063" y="3749675"/>
          <p14:tracePt t="34459" x="6604000" y="3749675"/>
          <p14:tracePt t="34461" x="6610350" y="3756025"/>
          <p14:tracePt t="34462" x="6610350" y="3763963"/>
          <p14:tracePt t="34463" x="6618288" y="3763963"/>
          <p14:tracePt t="34464" x="6624638" y="3770313"/>
          <p14:tracePt t="34467" x="6632575" y="3778250"/>
          <p14:tracePt t="34468" x="6638925" y="3784600"/>
          <p14:tracePt t="34469" x="6638925" y="3792538"/>
          <p14:tracePt t="34470" x="6653213" y="3792538"/>
          <p14:tracePt t="34471" x="6653213" y="3798888"/>
          <p14:tracePt t="34473" x="6661150" y="3798888"/>
          <p14:tracePt t="34474" x="6661150" y="3806825"/>
          <p14:tracePt t="34476" x="6667500" y="3813175"/>
          <p14:tracePt t="34477" x="6675438" y="3819525"/>
          <p14:tracePt t="34477" x="6681788" y="3819525"/>
          <p14:tracePt t="34479" x="6681788" y="3827463"/>
          <p14:tracePt t="34480" x="6689725" y="3833813"/>
          <p14:tracePt t="34483" x="6704013" y="3841750"/>
          <p14:tracePt t="34483" x="6704013" y="3848100"/>
          <p14:tracePt t="34485" x="6710363" y="3856038"/>
          <p14:tracePt t="34488" x="6716713" y="3862388"/>
          <p14:tracePt t="34488" x="6724650" y="3870325"/>
          <p14:tracePt t="34491" x="6731000" y="3876675"/>
          <p14:tracePt t="34493" x="6731000" y="3884613"/>
          <p14:tracePt t="34493" x="6738938" y="3884613"/>
          <p14:tracePt t="34495" x="6738938" y="3890963"/>
          <p14:tracePt t="34495" x="6745288" y="3890963"/>
          <p14:tracePt t="34497" x="6753225" y="3898900"/>
          <p14:tracePt t="34498" x="6753225" y="3905250"/>
          <p14:tracePt t="34500" x="6759575" y="3913188"/>
          <p14:tracePt t="34502" x="6767513" y="3919538"/>
          <p14:tracePt t="34503" x="6767513" y="3927475"/>
          <p14:tracePt t="34504" x="6773863" y="3933825"/>
          <p14:tracePt t="34505" x="6781800" y="3933825"/>
          <p14:tracePt t="34506" x="6781800" y="3941763"/>
          <p14:tracePt t="34507" x="6788150" y="3941763"/>
          <p14:tracePt t="34508" x="6788150" y="3948113"/>
          <p14:tracePt t="34511" x="6796088" y="3956050"/>
          <p14:tracePt t="34511" x="6796088" y="3962400"/>
          <p14:tracePt t="34514" x="6802438" y="3970338"/>
          <p14:tracePt t="34515" x="6810375" y="3970338"/>
          <p14:tracePt t="34517" x="6810375" y="3976688"/>
          <p14:tracePt t="34517" x="6816725" y="3976688"/>
          <p14:tracePt t="34519" x="6816725" y="3984625"/>
          <p14:tracePt t="34520" x="6824663" y="3990975"/>
          <p14:tracePt t="34521" x="6824663" y="3998913"/>
          <p14:tracePt t="34522" x="6831013" y="3998913"/>
          <p14:tracePt t="34523" x="6838950" y="3998913"/>
          <p14:tracePt t="34524" x="6838950" y="4005263"/>
          <p14:tracePt t="34526" x="6845300" y="4011613"/>
          <p14:tracePt t="34527" x="6845300" y="4019550"/>
          <p14:tracePt t="34530" x="6853238" y="4025900"/>
          <p14:tracePt t="34532" x="6859588" y="4033838"/>
          <p14:tracePt t="34532" x="6859588" y="4040188"/>
          <p14:tracePt t="34533" x="6867525" y="4040188"/>
          <p14:tracePt t="34535" x="6873875" y="4048125"/>
          <p14:tracePt t="34538" x="6873875" y="4054475"/>
          <p14:tracePt t="34538" x="6881813" y="4054475"/>
          <p14:tracePt t="34541" x="6881813" y="4062413"/>
          <p14:tracePt t="34541" x="6888163" y="4062413"/>
          <p14:tracePt t="34542" x="6896100" y="4068763"/>
          <p14:tracePt t="34544" x="6896100" y="4076700"/>
          <p14:tracePt t="34546" x="6902450" y="4083050"/>
          <p14:tracePt t="34547" x="6908800" y="4083050"/>
          <p14:tracePt t="34548" x="6908800" y="4090988"/>
          <p14:tracePt t="34550" x="6916738" y="4097338"/>
          <p14:tracePt t="34551" x="6923088" y="4105275"/>
          <p14:tracePt t="34553" x="6923088" y="4111625"/>
          <p14:tracePt t="34554" x="6931025" y="4111625"/>
          <p14:tracePt t="34555" x="6931025" y="4119563"/>
          <p14:tracePt t="34557" x="6937375" y="4125913"/>
          <p14:tracePt t="34558" x="6937375" y="4133850"/>
          <p14:tracePt t="34561" x="6945313" y="4140200"/>
          <p14:tracePt t="34562" x="6945313" y="4148138"/>
          <p14:tracePt t="34563" x="6951663" y="4148138"/>
          <p14:tracePt t="34566" x="6959600" y="4154488"/>
          <p14:tracePt t="34566" x="6959600" y="4162425"/>
          <p14:tracePt t="34569" x="6965950" y="4168775"/>
          <p14:tracePt t="34570" x="6965950" y="4176713"/>
          <p14:tracePt t="34573" x="6973888" y="4183063"/>
          <p14:tracePt t="34574" x="6973888" y="4191000"/>
          <p14:tracePt t="34576" x="6980238" y="4197350"/>
          <p14:tracePt t="34577" x="6988175" y="4203700"/>
          <p14:tracePt t="34579" x="6988175" y="4211638"/>
          <p14:tracePt t="34580" x="6988175" y="4217988"/>
          <p14:tracePt t="34581" x="6994525" y="4217988"/>
          <p14:tracePt t="34582" x="6994525" y="4225925"/>
          <p14:tracePt t="34586" x="7002463" y="4232275"/>
          <p14:tracePt t="34587" x="7002463" y="4240213"/>
          <p14:tracePt t="34588" x="7002463" y="4246563"/>
          <p14:tracePt t="34589" x="7008813" y="4246563"/>
          <p14:tracePt t="34591" x="7008813" y="4254500"/>
          <p14:tracePt t="34591" x="7016750" y="4254500"/>
          <p14:tracePt t="34592" x="7016750" y="4260850"/>
          <p14:tracePt t="34596" x="7023100" y="4268788"/>
          <p14:tracePt t="34597" x="7023100" y="4275138"/>
          <p14:tracePt t="34599" x="7023100" y="4283075"/>
          <p14:tracePt t="34601" x="7031038" y="4289425"/>
          <p14:tracePt t="34603" x="7031038" y="4297363"/>
          <p14:tracePt t="34605" x="7037388" y="4297363"/>
          <p14:tracePt t="34605" x="7037388" y="4303713"/>
          <p14:tracePt t="34606" x="7045325" y="4311650"/>
          <p14:tracePt t="34608" x="7045325" y="4318000"/>
          <p14:tracePt t="34610" x="7051675" y="4318000"/>
          <p14:tracePt t="34614" x="7051675" y="4332288"/>
          <p14:tracePt t="34615" x="7051675" y="4340225"/>
          <p14:tracePt t="34616" x="7059613" y="4340225"/>
          <p14:tracePt t="34619" x="7059613" y="4346575"/>
          <p14:tracePt t="34620" x="7065963" y="4346575"/>
          <p14:tracePt t="34621" x="7065963" y="4354513"/>
          <p14:tracePt t="34622" x="7073900" y="4354513"/>
          <p14:tracePt t="34625" x="7073900" y="4360863"/>
          <p14:tracePt t="34627" x="7073900" y="4368800"/>
          <p14:tracePt t="34627" x="7080250" y="4368800"/>
          <p14:tracePt t="34630" x="7080250" y="4375150"/>
          <p14:tracePt t="34632" x="7088188" y="4375150"/>
          <p14:tracePt t="34634" x="7088188" y="4381500"/>
          <p14:tracePt t="34637" x="7094538" y="4381500"/>
          <p14:tracePt t="34638" x="7094538" y="4389438"/>
          <p14:tracePt t="34639" x="7102475" y="4389438"/>
          <p14:tracePt t="34639" x="7102475" y="4395788"/>
          <p14:tracePt t="34644" x="7108825" y="4395788"/>
          <p14:tracePt t="34644" x="7108825" y="4403725"/>
          <p14:tracePt t="34648" x="7108825" y="4410075"/>
          <p14:tracePt t="34650" x="7115175" y="4410075"/>
          <p14:tracePt t="34655" x="7115175" y="4418013"/>
          <p14:tracePt t="34656" x="7115175" y="4424363"/>
          <p14:tracePt t="34657" x="7123113" y="4424363"/>
          <p14:tracePt t="34664" x="7123113" y="4432300"/>
          <p14:tracePt t="34665" x="7129463" y="4432300"/>
          <p14:tracePt t="34670" x="7129463" y="4438650"/>
          <p14:tracePt t="34675" x="7137400" y="4438650"/>
          <p14:tracePt t="34675" x="7137400" y="4446588"/>
          <p14:tracePt t="34681" x="7137400" y="4452938"/>
          <p14:tracePt t="34693" x="7137400" y="4460875"/>
          <p14:tracePt t="34701" x="7143750" y="4460875"/>
          <p14:tracePt t="34710" x="7143750" y="4467225"/>
          <p14:tracePt t="34723" x="7143750" y="4475163"/>
          <p14:tracePt t="34728" x="7143750" y="4481513"/>
          <p14:tracePt t="34739" x="7143750" y="4489450"/>
          <p14:tracePt t="34745" x="7151688" y="4489450"/>
          <p14:tracePt t="34750" x="7151688" y="4495800"/>
          <p14:tracePt t="34763" x="7151688" y="4503738"/>
          <p14:tracePt t="34770" x="7151688" y="4510088"/>
          <p14:tracePt t="34856" x="7143750" y="4510088"/>
          <p14:tracePt t="34857" x="7143750" y="4503738"/>
          <p14:tracePt t="34877" x="7143750" y="4495800"/>
          <p14:tracePt t="34889" x="7143750" y="4489450"/>
          <p14:tracePt t="34897" x="7143750" y="4481513"/>
          <p14:tracePt t="34901" x="7143750" y="4475163"/>
          <p14:tracePt t="34907" x="7143750" y="4467225"/>
          <p14:tracePt t="34913" x="7143750" y="4460875"/>
          <p14:tracePt t="34917" x="7143750" y="4452938"/>
          <p14:tracePt t="34919" x="7151688" y="4452938"/>
          <p14:tracePt t="34921" x="7151688" y="4446588"/>
          <p14:tracePt t="34923" x="7158038" y="4446588"/>
          <p14:tracePt t="34926" x="7158038" y="4438650"/>
          <p14:tracePt t="34930" x="7158038" y="4432300"/>
          <p14:tracePt t="34930" x="7165975" y="4432300"/>
          <p14:tracePt t="34934" x="7165975" y="4424363"/>
          <p14:tracePt t="34937" x="7165975" y="4418013"/>
          <p14:tracePt t="34938" x="7172325" y="4418013"/>
          <p14:tracePt t="34940" x="7172325" y="4410075"/>
          <p14:tracePt t="34944" x="7180263" y="4410075"/>
          <p14:tracePt t="34945" x="7180263" y="4403725"/>
          <p14:tracePt t="34949" x="7186613" y="4403725"/>
          <p14:tracePt t="34950" x="7186613" y="4395788"/>
          <p14:tracePt t="34951" x="7186613" y="4389438"/>
          <p14:tracePt t="34952" x="7194550" y="4389438"/>
          <p14:tracePt t="34956" x="7194550" y="4381500"/>
          <p14:tracePt t="34960" x="7200900" y="4381500"/>
          <p14:tracePt t="34965" x="7200900" y="4375150"/>
          <p14:tracePt t="34968" x="7208838" y="4375150"/>
          <p14:tracePt t="34974" x="7208838" y="4368800"/>
          <p14:tracePt t="34979" x="7215188" y="4368800"/>
          <p14:tracePt t="34982" x="7215188" y="4360863"/>
          <p14:tracePt t="34985" x="7223125" y="4360863"/>
          <p14:tracePt t="34998" x="7229475" y="4360863"/>
          <p14:tracePt t="35099" x="7223125" y="4360863"/>
          <p14:tracePt t="35103" x="7215188" y="4360863"/>
          <p14:tracePt t="35107" x="7215188" y="4354513"/>
          <p14:tracePt t="35109" x="7208838" y="4354513"/>
          <p14:tracePt t="35114" x="7200900" y="4354513"/>
          <p14:tracePt t="35121" x="7194550" y="4354513"/>
          <p14:tracePt t="35123" x="7186613" y="4354513"/>
          <p14:tracePt t="35128" x="7180263" y="4354513"/>
          <p14:tracePt t="35131" x="7180263" y="4346575"/>
          <p14:tracePt t="35131" x="7172325" y="4346575"/>
          <p14:tracePt t="35137" x="7165975" y="4346575"/>
          <p14:tracePt t="35141" x="7158038" y="4346575"/>
          <p14:tracePt t="35143" x="7151688" y="4346575"/>
          <p14:tracePt t="35147" x="7151688" y="4340225"/>
          <p14:tracePt t="35147" x="7143750" y="4340225"/>
          <p14:tracePt t="35150" x="7137400" y="4340225"/>
          <p14:tracePt t="35154" x="7137400" y="4332288"/>
          <p14:tracePt t="35154" x="7129463" y="4332288"/>
          <p14:tracePt t="35156" x="7123113" y="4332288"/>
          <p14:tracePt t="35160" x="7115175" y="4332288"/>
          <p14:tracePt t="35162" x="7108825" y="4332288"/>
          <p14:tracePt t="35162" x="7108825" y="4325938"/>
          <p14:tracePt t="35166" x="7102475" y="4325938"/>
          <p14:tracePt t="35167" x="7094538" y="4325938"/>
          <p14:tracePt t="35170" x="7088188" y="4325938"/>
          <p14:tracePt t="35170" x="7088188" y="4318000"/>
          <p14:tracePt t="35172" x="7080250" y="4318000"/>
          <p14:tracePt t="35176" x="7073900" y="4318000"/>
          <p14:tracePt t="35177" x="7065963" y="4318000"/>
          <p14:tracePt t="35177" x="7065963" y="4311650"/>
          <p14:tracePt t="35178" x="7059613" y="4311650"/>
          <p14:tracePt t="35181" x="7051675" y="4303713"/>
          <p14:tracePt t="35185" x="7037388" y="4303713"/>
          <p14:tracePt t="35186" x="7037388" y="4297363"/>
          <p14:tracePt t="35187" x="7031038" y="4297363"/>
          <p14:tracePt t="35189" x="7023100" y="4297363"/>
          <p14:tracePt t="35190" x="7023100" y="4289425"/>
          <p14:tracePt t="35191" x="7016750" y="4289425"/>
          <p14:tracePt t="35192" x="7008813" y="4289425"/>
          <p14:tracePt t="35194" x="7002463" y="4283075"/>
          <p14:tracePt t="35197" x="6994525" y="4283075"/>
          <p14:tracePt t="35198" x="6988175" y="4275138"/>
          <p14:tracePt t="35199" x="6980238" y="4275138"/>
          <p14:tracePt t="35200" x="6980238" y="4268788"/>
          <p14:tracePt t="35201" x="6973888" y="4268788"/>
          <p14:tracePt t="35203" x="6965950" y="4268788"/>
          <p14:tracePt t="35203" x="6959600" y="4260850"/>
          <p14:tracePt t="35206" x="6951663" y="4260850"/>
          <p14:tracePt t="35207" x="6945313" y="4254500"/>
          <p14:tracePt t="35209" x="6937375" y="4246563"/>
          <p14:tracePt t="35210" x="6931025" y="4246563"/>
          <p14:tracePt t="35211" x="6923088" y="4246563"/>
          <p14:tracePt t="35212" x="6923088" y="4240213"/>
          <p14:tracePt t="35213" x="6916738" y="4240213"/>
          <p14:tracePt t="35215" x="6908800" y="4232275"/>
          <p14:tracePt t="35216" x="6902450" y="4232275"/>
          <p14:tracePt t="35218" x="6896100" y="4232275"/>
          <p14:tracePt t="35220" x="6888163" y="4225925"/>
          <p14:tracePt t="35221" x="6881813" y="4217988"/>
          <p14:tracePt t="35222" x="6873875" y="4217988"/>
          <p14:tracePt t="35224" x="6873875" y="4211638"/>
          <p14:tracePt t="35224" x="6867525" y="4211638"/>
          <p14:tracePt t="35227" x="6859588" y="4203700"/>
          <p14:tracePt t="35227" x="6853238" y="4203700"/>
          <p14:tracePt t="35228" x="6845300" y="4203700"/>
          <p14:tracePt t="35229" x="6845300" y="4197350"/>
          <p14:tracePt t="35231" x="6838950" y="4191000"/>
          <p14:tracePt t="35233" x="6831013" y="4191000"/>
          <p14:tracePt t="35233" x="6824663" y="4191000"/>
          <p14:tracePt t="35234" x="6824663" y="4183063"/>
          <p14:tracePt t="35235" x="6816725" y="4183063"/>
          <p14:tracePt t="35237" x="6810375" y="4176713"/>
          <p14:tracePt t="35239" x="6802438" y="4176713"/>
          <p14:tracePt t="35240" x="6802438" y="4168775"/>
          <p14:tracePt t="35240" x="6796088" y="4168775"/>
          <p14:tracePt t="35242" x="6796088" y="4162425"/>
          <p14:tracePt t="35244" x="6788150" y="4162425"/>
          <p14:tracePt t="35244" x="6781800" y="4162425"/>
          <p14:tracePt t="35246" x="6781800" y="4154488"/>
          <p14:tracePt t="35246" x="6773863" y="4154488"/>
          <p14:tracePt t="35248" x="6767513" y="4148138"/>
          <p14:tracePt t="35250" x="6759575" y="4140200"/>
          <p14:tracePt t="35251" x="6753225" y="4140200"/>
          <p14:tracePt t="35253" x="6745288" y="4133850"/>
          <p14:tracePt t="35257" x="6738938" y="4125913"/>
          <p14:tracePt t="35258" x="6731000" y="4119563"/>
          <p14:tracePt t="35260" x="6724650" y="4119563"/>
          <p14:tracePt t="35260" x="6724650" y="4111625"/>
          <p14:tracePt t="35262" x="6716713" y="4105275"/>
          <p14:tracePt t="35264" x="6710363" y="4105275"/>
          <p14:tracePt t="35265" x="6710363" y="4097338"/>
          <p14:tracePt t="35266" x="6704013" y="4097338"/>
          <p14:tracePt t="35270" x="6696075" y="4083050"/>
          <p14:tracePt t="35270" x="6689725" y="4083050"/>
          <p14:tracePt t="35272" x="6689725" y="4076700"/>
          <p14:tracePt t="35274" x="6681788" y="4076700"/>
          <p14:tracePt t="35275" x="6681788" y="4068763"/>
          <p14:tracePt t="35277" x="6675438" y="4068763"/>
          <p14:tracePt t="35277" x="6667500" y="4068763"/>
          <p14:tracePt t="35278" x="6667500" y="4062413"/>
          <p14:tracePt t="35280" x="6661150" y="4054475"/>
          <p14:tracePt t="35282" x="6661150" y="4048125"/>
          <p14:tracePt t="35283" x="6653213" y="4048125"/>
          <p14:tracePt t="35286" x="6646863" y="4040188"/>
          <p14:tracePt t="35288" x="6638925" y="4040188"/>
          <p14:tracePt t="35289" x="6638925" y="4033838"/>
          <p14:tracePt t="35292" x="6638925" y="4025900"/>
          <p14:tracePt t="35292" x="6632575" y="4025900"/>
          <p14:tracePt t="35294" x="6624638" y="4019550"/>
          <p14:tracePt t="35298" x="6618288" y="4011613"/>
          <p14:tracePt t="35299" x="6610350" y="4011613"/>
          <p14:tracePt t="35301" x="6610350" y="4005263"/>
          <p14:tracePt t="35303" x="6604000" y="4005263"/>
          <p14:tracePt t="35304" x="6604000" y="3998913"/>
          <p14:tracePt t="35308" x="6604000" y="3990975"/>
          <p14:tracePt t="35308" x="6596063" y="3990975"/>
          <p14:tracePt t="35310" x="6596063" y="3984625"/>
          <p14:tracePt t="35311" x="6589713" y="3984625"/>
          <p14:tracePt t="35313" x="6581775" y="3984625"/>
          <p14:tracePt t="35315" x="6581775" y="3976688"/>
          <p14:tracePt t="35316" x="6581775" y="3970338"/>
          <p14:tracePt t="35317" x="6575425" y="3970338"/>
          <p14:tracePt t="35321" x="6575425" y="3962400"/>
          <p14:tracePt t="35321" x="6567488" y="3962400"/>
          <p14:tracePt t="35323" x="6567488" y="3956050"/>
          <p14:tracePt t="35325" x="6561138" y="3956050"/>
          <p14:tracePt t="35327" x="6561138" y="3948113"/>
          <p14:tracePt t="35328" x="6553200" y="3948113"/>
          <p14:tracePt t="35329" x="6553200" y="3941763"/>
          <p14:tracePt t="35332" x="6546850" y="3941763"/>
          <p14:tracePt t="35333" x="6546850" y="3933825"/>
          <p14:tracePt t="35335" x="6538913" y="3927475"/>
          <p14:tracePt t="35339" x="6532563" y="3919538"/>
          <p14:tracePt t="35341" x="6532563" y="3913188"/>
          <p14:tracePt t="35342" x="6524625" y="3913188"/>
          <p14:tracePt t="35345" x="6524625" y="3905250"/>
          <p14:tracePt t="35345" x="6518275" y="3905250"/>
          <p14:tracePt t="35349" x="6518275" y="3898900"/>
          <p14:tracePt t="35350" x="6510338" y="3898900"/>
          <p14:tracePt t="35352" x="6510338" y="3890963"/>
          <p14:tracePt t="35354" x="6510338" y="3884613"/>
          <p14:tracePt t="35355" x="6503988" y="3884613"/>
          <p14:tracePt t="35360" x="6503988" y="3876675"/>
          <p14:tracePt t="35362" x="6497638" y="3876675"/>
          <p14:tracePt t="35363" x="6497638" y="3870325"/>
          <p14:tracePt t="35365" x="6489700" y="3870325"/>
          <p14:tracePt t="35369" x="6489700" y="3862388"/>
          <p14:tracePt t="35374" x="6489700" y="3856038"/>
          <p14:tracePt t="35374" x="6483350" y="3856038"/>
          <p14:tracePt t="35377" x="6483350" y="3848100"/>
          <p14:tracePt t="35382" x="6483350" y="3841750"/>
          <p14:tracePt t="35383" x="6475413" y="3841750"/>
          <p14:tracePt t="35386" x="6475413" y="3833813"/>
          <p14:tracePt t="35390" x="6475413" y="3827463"/>
          <p14:tracePt t="35392" x="6475413" y="3819525"/>
          <p14:tracePt t="35396" x="6469063" y="3819525"/>
          <p14:tracePt t="35397" x="6469063" y="3813175"/>
          <p14:tracePt t="35402" x="6469063" y="3806825"/>
          <p14:tracePt t="35402" x="6461125" y="3806825"/>
          <p14:tracePt t="35407" x="6461125" y="3798888"/>
          <p14:tracePt t="35408" x="6461125" y="3792538"/>
          <p14:tracePt t="35413" x="6461125" y="3784600"/>
          <p14:tracePt t="35417" x="6461125" y="3778250"/>
          <p14:tracePt t="35421" x="6461125" y="3770313"/>
          <p14:tracePt t="35422" x="6454775" y="3770313"/>
          <p14:tracePt t="35423" x="6454775" y="3763963"/>
          <p14:tracePt t="35428" x="6454775" y="3756025"/>
          <p14:tracePt t="35433" x="6454775" y="3749675"/>
          <p14:tracePt t="35437" x="6454775" y="3741738"/>
          <p14:tracePt t="35439" x="6454775" y="3735388"/>
          <p14:tracePt t="35443" x="6454775" y="3727450"/>
          <p14:tracePt t="35446" x="6454775" y="3721100"/>
          <p14:tracePt t="35451" x="6454775" y="3713163"/>
          <p14:tracePt t="35451" x="6454775" y="3706813"/>
          <p14:tracePt t="35456" x="6454775" y="3698875"/>
          <p14:tracePt t="35459" x="6454775" y="3692525"/>
          <p14:tracePt t="35462" x="6454775" y="3684588"/>
          <p14:tracePt t="35463" x="6454775" y="3678238"/>
          <p14:tracePt t="35467" x="6454775" y="3670300"/>
          <p14:tracePt t="35469" x="6454775" y="3663950"/>
          <p14:tracePt t="35474" x="6454775" y="3656013"/>
          <p14:tracePt t="35477" x="6454775" y="3649663"/>
          <p14:tracePt t="35477" x="6454775" y="3641725"/>
          <p14:tracePt t="35480" x="6454775" y="3635375"/>
          <p14:tracePt t="35484" x="6454775" y="3627438"/>
          <p14:tracePt t="35486" x="6454775" y="3621088"/>
          <p14:tracePt t="35489" x="6454775" y="3614738"/>
          <p14:tracePt t="35491" x="6454775" y="3606800"/>
          <p14:tracePt t="35494" x="6454775" y="3600450"/>
          <p14:tracePt t="35498" x="6454775" y="3592513"/>
          <p14:tracePt t="35498" x="6454775" y="3586163"/>
          <p14:tracePt t="35502" x="6454775" y="3578225"/>
          <p14:tracePt t="35504" x="6454775" y="3571875"/>
          <p14:tracePt t="35507" x="6454775" y="3563938"/>
          <p14:tracePt t="35508" x="6454775" y="3557588"/>
          <p14:tracePt t="35510" x="6454775" y="3549650"/>
          <p14:tracePt t="35513" x="6454775" y="3543300"/>
          <p14:tracePt t="35516" x="6454775" y="3535363"/>
          <p14:tracePt t="35517" x="6454775" y="3529013"/>
          <p14:tracePt t="35519" x="6454775" y="3521075"/>
          <p14:tracePt t="35521" x="6454775" y="3514725"/>
          <p14:tracePt t="35523" x="6454775" y="3506788"/>
          <p14:tracePt t="35524" x="6454775" y="3500438"/>
          <p14:tracePt t="35527" x="6454775" y="3492500"/>
          <p14:tracePt t="35528" x="6454775" y="3486150"/>
          <p14:tracePt t="35530" x="6454775" y="3478213"/>
          <p14:tracePt t="35531" x="6454775" y="3471863"/>
          <p14:tracePt t="35534" x="6454775" y="3463925"/>
          <p14:tracePt t="35534" x="6454775" y="3457575"/>
          <p14:tracePt t="35537" x="6454775" y="3449638"/>
          <p14:tracePt t="35537" x="6454775" y="3443288"/>
          <p14:tracePt t="35539" x="6454775" y="3435350"/>
          <p14:tracePt t="35540" x="6454775" y="3429000"/>
          <p14:tracePt t="35541" x="6454775" y="3422650"/>
          <p14:tracePt t="35542" x="6454775" y="3414713"/>
          <p14:tracePt t="35545" x="6461125" y="3400425"/>
          <p14:tracePt t="35547" x="6461125" y="3394075"/>
          <p14:tracePt t="35547" x="6461125" y="3386138"/>
          <p14:tracePt t="35548" x="6461125" y="3379788"/>
          <p14:tracePt t="35549" x="6461125" y="3371850"/>
          <p14:tracePt t="35550" x="6461125" y="3365500"/>
          <p14:tracePt t="35551" x="6469063" y="3365500"/>
          <p14:tracePt t="35552" x="6469063" y="3351213"/>
          <p14:tracePt t="35553" x="6469063" y="3343275"/>
          <p14:tracePt t="35555" x="6469063" y="3328988"/>
          <p14:tracePt t="35557" x="6469063" y="3314700"/>
          <p14:tracePt t="35558" x="6469063" y="3308350"/>
          <p14:tracePt t="35559" x="6469063" y="3300413"/>
          <p14:tracePt t="35560" x="6469063" y="3294063"/>
          <p14:tracePt t="35561" x="6469063" y="3286125"/>
          <p14:tracePt t="35562" x="6469063" y="3279775"/>
          <p14:tracePt t="35563" x="6475413" y="3271838"/>
          <p14:tracePt t="35564" x="6475413" y="3265488"/>
          <p14:tracePt t="35565" x="6475413" y="3257550"/>
          <p14:tracePt t="35566" x="6475413" y="3251200"/>
          <p14:tracePt t="35568" x="6475413" y="3243263"/>
          <p14:tracePt t="35568" x="6475413" y="3236913"/>
          <p14:tracePt t="35569" x="6475413" y="3230563"/>
          <p14:tracePt t="35570" x="6475413" y="3222625"/>
          <p14:tracePt t="35571" x="6475413" y="3216275"/>
          <p14:tracePt t="35572" x="6475413" y="3201988"/>
          <p14:tracePt t="35574" x="6483350" y="3201988"/>
          <p14:tracePt t="35574" x="6483350" y="3194050"/>
          <p14:tracePt t="35575" x="6483350" y="3179763"/>
          <p14:tracePt t="35576" x="6483350" y="3173413"/>
          <p14:tracePt t="35578" x="6483350" y="3159125"/>
          <p14:tracePt t="35580" x="6483350" y="3151188"/>
          <p14:tracePt t="35580" x="6483350" y="3144838"/>
          <p14:tracePt t="35581" x="6489700" y="3136900"/>
          <p14:tracePt t="35582" x="6489700" y="3130550"/>
          <p14:tracePt t="35583" x="6489700" y="3122613"/>
          <p14:tracePt t="35584" x="6489700" y="3116263"/>
          <p14:tracePt t="35586" x="6497638" y="3116263"/>
          <p14:tracePt t="35586" x="6497638" y="3101975"/>
          <p14:tracePt t="35588" x="6497638" y="3094038"/>
          <p14:tracePt t="35589" x="6497638" y="3079750"/>
          <p14:tracePt t="35592" x="6497638" y="3073400"/>
          <p14:tracePt t="35592" x="6497638" y="3065463"/>
          <p14:tracePt t="35593" x="6497638" y="3059113"/>
          <p14:tracePt t="35594" x="6503988" y="3051175"/>
          <p14:tracePt t="35595" x="6503988" y="3044825"/>
          <p14:tracePt t="35596" x="6503988" y="3038475"/>
          <p14:tracePt t="35597" x="6503988" y="3030538"/>
          <p14:tracePt t="35599" x="6503988" y="3024188"/>
          <p14:tracePt t="35600" x="6503988" y="3016250"/>
          <p14:tracePt t="35601" x="6503988" y="3009900"/>
          <p14:tracePt t="35603" x="6503988" y="3001963"/>
          <p14:tracePt t="35603" x="6510338" y="3001963"/>
          <p14:tracePt t="35604" x="6510338" y="2995613"/>
          <p14:tracePt t="35605" x="6510338" y="2987675"/>
          <p14:tracePt t="35606" x="6510338" y="2981325"/>
          <p14:tracePt t="35608" x="6518275" y="2967038"/>
          <p14:tracePt t="35610" x="6518275" y="2959100"/>
          <p14:tracePt t="35612" x="6518275" y="2944813"/>
          <p14:tracePt t="35614" x="6518275" y="2938463"/>
          <p14:tracePt t="35615" x="6518275" y="2930525"/>
          <p14:tracePt t="35617" x="6518275" y="2924175"/>
          <p14:tracePt t="35618" x="6524625" y="2916238"/>
          <p14:tracePt t="35619" x="6524625" y="2909888"/>
          <p14:tracePt t="35621" x="6524625" y="2895600"/>
          <p14:tracePt t="35623" x="6524625" y="2887663"/>
          <p14:tracePt t="35625" x="6524625" y="2873375"/>
          <p14:tracePt t="35627" x="6524625" y="2867025"/>
          <p14:tracePt t="35628" x="6532563" y="2859088"/>
          <p14:tracePt t="35629" x="6532563" y="2852738"/>
          <p14:tracePt t="35631" x="6532563" y="2846388"/>
          <p14:tracePt t="35633" x="6532563" y="2838450"/>
          <p14:tracePt t="35634" x="6538913" y="2832100"/>
          <p14:tracePt t="35635" x="6538913" y="2824163"/>
          <p14:tracePt t="35636" x="6538913" y="2817813"/>
          <p14:tracePt t="35639" x="6538913" y="2803525"/>
          <p14:tracePt t="35640" x="6538913" y="2795588"/>
          <p14:tracePt t="35641" x="6538913" y="2789238"/>
          <p14:tracePt t="35645" x="6538913" y="2774950"/>
          <p14:tracePt t="35645" x="6546850" y="2767013"/>
          <p14:tracePt t="35647" x="6546850" y="2752725"/>
          <p14:tracePt t="35649" x="6546850" y="2746375"/>
          <p14:tracePt t="35651" x="6546850" y="2738438"/>
          <p14:tracePt t="35651" x="6546850" y="2732088"/>
          <p14:tracePt t="35652" x="6546850" y="2724150"/>
          <p14:tracePt t="35654" x="6546850" y="2717800"/>
          <p14:tracePt t="35655" x="6546850" y="2709863"/>
          <p14:tracePt t="35656" x="6553200" y="2703513"/>
          <p14:tracePt t="35657" x="6553200" y="2695575"/>
          <p14:tracePt t="35659" x="6553200" y="2681288"/>
          <p14:tracePt t="35662" x="6553200" y="2674938"/>
          <p14:tracePt t="35662" x="6553200" y="2667000"/>
          <p14:tracePt t="35663" x="6553200" y="2660650"/>
          <p14:tracePt t="35664" x="6553200" y="2654300"/>
          <p14:tracePt t="35667" x="6561138" y="2640013"/>
          <p14:tracePt t="35667" x="6561138" y="2632075"/>
          <p14:tracePt t="35669" x="6561138" y="2625725"/>
          <p14:tracePt t="35670" x="6567488" y="2617788"/>
          <p14:tracePt t="35671" x="6567488" y="2611438"/>
          <p14:tracePt t="35672" x="6567488" y="2603500"/>
          <p14:tracePt t="35674" x="6567488" y="2597150"/>
          <p14:tracePt t="35674" x="6567488" y="2589213"/>
          <p14:tracePt t="35677" x="6567488" y="2574925"/>
          <p14:tracePt t="35677" x="6575425" y="2574925"/>
          <p14:tracePt t="35678" x="6575425" y="2568575"/>
          <p14:tracePt t="35680" x="6575425" y="2560638"/>
          <p14:tracePt t="35680" x="6575425" y="2554288"/>
          <p14:tracePt t="35681" x="6575425" y="2546350"/>
          <p14:tracePt t="35683" x="6575425" y="2532063"/>
          <p14:tracePt t="35684" x="6581775" y="2532063"/>
          <p14:tracePt t="35686" x="6581775" y="2525713"/>
          <p14:tracePt t="35686" x="6589713" y="2517775"/>
          <p14:tracePt t="35687" x="6589713" y="2511425"/>
          <p14:tracePt t="35688" x="6589713" y="2503488"/>
          <p14:tracePt t="35690" x="6589713" y="2489200"/>
          <p14:tracePt t="35692" x="6596063" y="2482850"/>
          <p14:tracePt t="35693" x="6596063" y="2476500"/>
          <p14:tracePt t="35695" x="6596063" y="2468563"/>
          <p14:tracePt t="35697" x="6596063" y="2462213"/>
          <p14:tracePt t="35697" x="6604000" y="2454275"/>
          <p14:tracePt t="35699" x="6604000" y="2447925"/>
          <p14:tracePt t="35700" x="6604000" y="2439988"/>
          <p14:tracePt t="35701" x="6604000" y="2433638"/>
          <p14:tracePt t="35702" x="6610350" y="2433638"/>
          <p14:tracePt t="35704" x="6610350" y="2425700"/>
          <p14:tracePt t="35704" x="6618288" y="2425700"/>
          <p14:tracePt t="35705" x="6618288" y="2411413"/>
          <p14:tracePt t="35707" x="6618288" y="2405063"/>
          <p14:tracePt t="35710" x="6624638" y="2397125"/>
          <p14:tracePt t="35710" x="6624638" y="2390775"/>
          <p14:tracePt t="35712" x="6624638" y="2382838"/>
          <p14:tracePt t="35714" x="6632575" y="2376488"/>
          <p14:tracePt t="35716" x="6632575" y="2368550"/>
          <p14:tracePt t="35717" x="6632575" y="2362200"/>
          <p14:tracePt t="35719" x="6632575" y="2354263"/>
          <p14:tracePt t="35720" x="6638925" y="2354263"/>
          <p14:tracePt t="35721" x="6638925" y="2347913"/>
          <p14:tracePt t="35722" x="6646863" y="2347913"/>
          <p14:tracePt t="35723" x="6646863" y="2339975"/>
          <p14:tracePt t="35727" x="6646863" y="2333625"/>
          <p14:tracePt t="35727" x="6646863" y="2325688"/>
          <p14:tracePt t="35728" x="6653213" y="2325688"/>
          <p14:tracePt t="35729" x="6653213" y="2319338"/>
          <p14:tracePt t="35731" x="6653213" y="2311400"/>
          <p14:tracePt t="35734" x="6661150" y="2305050"/>
          <p14:tracePt t="35735" x="6661150" y="2297113"/>
          <p14:tracePt t="35739" x="6661150" y="2290763"/>
          <p14:tracePt t="35740" x="6661150" y="2284413"/>
          <p14:tracePt t="35741" x="6667500" y="2284413"/>
          <p14:tracePt t="35742" x="6667500" y="2276475"/>
          <p14:tracePt t="35743" x="6675438" y="2276475"/>
          <p14:tracePt t="35744" x="6675438" y="2270125"/>
          <p14:tracePt t="35746" x="6675438" y="2262188"/>
          <p14:tracePt t="35749" x="6675438" y="2255838"/>
          <p14:tracePt t="35751" x="6681788" y="2255838"/>
          <p14:tracePt t="35751" x="6681788" y="2247900"/>
          <p14:tracePt t="35753" x="6681788" y="2241550"/>
          <p14:tracePt t="35755" x="6681788" y="2233613"/>
          <p14:tracePt t="35757" x="6689725" y="2233613"/>
          <p14:tracePt t="35758" x="6689725" y="2227263"/>
          <p14:tracePt t="35760" x="6689725" y="2219325"/>
          <p14:tracePt t="35762" x="6689725" y="2212975"/>
          <p14:tracePt t="35762" x="6696075" y="2212975"/>
          <p14:tracePt t="35764" x="6696075" y="2205038"/>
          <p14:tracePt t="35765" x="6704013" y="2205038"/>
          <p14:tracePt t="35767" x="6704013" y="2198688"/>
          <p14:tracePt t="35769" x="6704013" y="2190750"/>
          <p14:tracePt t="35770" x="6710363" y="2184400"/>
          <p14:tracePt t="35773" x="6710363" y="2176463"/>
          <p14:tracePt t="35775" x="6716713" y="2170113"/>
          <p14:tracePt t="35778" x="6716713" y="2162175"/>
          <p14:tracePt t="35780" x="6716713" y="2155825"/>
          <p14:tracePt t="35780" x="6724650" y="2155825"/>
          <p14:tracePt t="35782" x="6731000" y="2147888"/>
          <p14:tracePt t="35784" x="6731000" y="2141538"/>
          <p14:tracePt t="35787" x="6738938" y="2133600"/>
          <p14:tracePt t="35788" x="6738938" y="2127250"/>
          <p14:tracePt t="35792" x="6745288" y="2119313"/>
          <p14:tracePt t="35794" x="6745288" y="2112963"/>
          <p14:tracePt t="35795" x="6753225" y="2112963"/>
          <p14:tracePt t="35797" x="6759575" y="2105025"/>
          <p14:tracePt t="35799" x="6759575" y="2098675"/>
          <p14:tracePt t="35800" x="6767513" y="2092325"/>
          <p14:tracePt t="35804" x="6773863" y="2084388"/>
          <p14:tracePt t="35806" x="6781800" y="2078038"/>
          <p14:tracePt t="35808" x="6788150" y="2078038"/>
          <p14:tracePt t="35810" x="6788150" y="2070100"/>
          <p14:tracePt t="35811" x="6796088" y="2063750"/>
          <p14:tracePt t="35813" x="6796088" y="2055813"/>
          <p14:tracePt t="35814" x="6802438" y="2055813"/>
          <p14:tracePt t="35817" x="6810375" y="2049463"/>
          <p14:tracePt t="35818" x="6816725" y="2049463"/>
          <p14:tracePt t="35819" x="6816725" y="2041525"/>
          <p14:tracePt t="35821" x="6824663" y="2035175"/>
          <p14:tracePt t="35824" x="6831013" y="2027238"/>
          <p14:tracePt t="35827" x="6838950" y="2027238"/>
          <p14:tracePt t="35828" x="6838950" y="2020888"/>
          <p14:tracePt t="35831" x="6845300" y="2020888"/>
          <p14:tracePt t="35831" x="6853238" y="2012950"/>
          <p14:tracePt t="35833" x="6853238" y="2006600"/>
          <p14:tracePt t="35834" x="6859588" y="2006600"/>
          <p14:tracePt t="35837" x="6867525" y="1998663"/>
          <p14:tracePt t="35840" x="6873875" y="1992313"/>
          <p14:tracePt t="35841" x="6881813" y="1992313"/>
          <p14:tracePt t="35845" x="6888163" y="1984375"/>
          <p14:tracePt t="35845" x="6888163" y="1978025"/>
          <p14:tracePt t="35848" x="6896100" y="1978025"/>
          <p14:tracePt t="35851" x="6896100" y="1970088"/>
          <p14:tracePt t="35851" x="6902450" y="1970088"/>
          <p14:tracePt t="35852" x="6908800" y="1970088"/>
          <p14:tracePt t="35853" x="6908800" y="1963738"/>
          <p14:tracePt t="35855" x="6916738" y="1963738"/>
          <p14:tracePt t="35857" x="6916738" y="1955800"/>
          <p14:tracePt t="35858" x="6916738" y="1949450"/>
          <p14:tracePt t="35859" x="6923088" y="1949450"/>
          <p14:tracePt t="35861" x="6923088" y="1941513"/>
          <p14:tracePt t="35863" x="6931025" y="1941513"/>
          <p14:tracePt t="35864" x="6937375" y="1941513"/>
          <p14:tracePt t="35865" x="6937375" y="1935163"/>
          <p14:tracePt t="35867" x="6945313" y="1935163"/>
          <p14:tracePt t="35868" x="6945313" y="1927225"/>
          <p14:tracePt t="35870" x="6951663" y="1920875"/>
          <p14:tracePt t="35873" x="6951663" y="1912938"/>
          <p14:tracePt t="35875" x="6959600" y="1912938"/>
          <p14:tracePt t="35876" x="6965950" y="1912938"/>
          <p14:tracePt t="35877" x="6965950" y="1906588"/>
          <p14:tracePt t="35879" x="6973888" y="1906588"/>
          <p14:tracePt t="35880" x="6973888" y="1900238"/>
          <p14:tracePt t="35882" x="6980238" y="1892300"/>
          <p14:tracePt t="35886" x="6980238" y="1885950"/>
          <p14:tracePt t="35886" x="6988175" y="1885950"/>
          <p14:tracePt t="35888" x="6994525" y="1885950"/>
          <p14:tracePt t="35889" x="6994525" y="1878013"/>
          <p14:tracePt t="35892" x="7002463" y="1878013"/>
          <p14:tracePt t="35892" x="7002463" y="1871663"/>
          <p14:tracePt t="35896" x="7008813" y="1871663"/>
          <p14:tracePt t="35896" x="7008813" y="1863725"/>
          <p14:tracePt t="35898" x="7008813" y="1857375"/>
          <p14:tracePt t="35898" x="7016750" y="1857375"/>
          <p14:tracePt t="35900" x="7023100" y="1857375"/>
          <p14:tracePt t="35901" x="7023100" y="1849438"/>
          <p14:tracePt t="35904" x="7031038" y="1849438"/>
          <p14:tracePt t="35905" x="7031038" y="1843088"/>
          <p14:tracePt t="35907" x="7037388" y="1843088"/>
          <p14:tracePt t="35910" x="7037388" y="1835150"/>
          <p14:tracePt t="35911" x="7045325" y="1828800"/>
          <p14:tracePt t="35916" x="7051675" y="1820863"/>
          <p14:tracePt t="35918" x="7059613" y="1820863"/>
          <p14:tracePt t="35919" x="7059613" y="1814513"/>
          <p14:tracePt t="35922" x="7065963" y="1814513"/>
          <p14:tracePt t="35923" x="7065963" y="1806575"/>
          <p14:tracePt t="35925" x="7065963" y="1800225"/>
          <p14:tracePt t="35926" x="7073900" y="1800225"/>
          <p14:tracePt t="35930" x="7073900" y="1792288"/>
          <p14:tracePt t="35931" x="7080250" y="1792288"/>
          <p14:tracePt t="35934" x="7088188" y="1792288"/>
          <p14:tracePt t="35936" x="7088188" y="1785938"/>
          <p14:tracePt t="35939" x="7094538" y="1785938"/>
          <p14:tracePt t="35941" x="7094538" y="1778000"/>
          <p14:tracePt t="35945" x="7094538" y="1771650"/>
          <p14:tracePt t="35946" x="7102475" y="1771650"/>
          <p14:tracePt t="35951" x="7102475" y="1763713"/>
          <p14:tracePt t="35952" x="7108825" y="1763713"/>
          <p14:tracePt t="35957" x="7115175" y="1763713"/>
          <p14:tracePt t="35957" x="7115175" y="1757363"/>
          <p14:tracePt t="35964" x="7123113" y="1757363"/>
          <p14:tracePt t="35965" x="7123113" y="1749425"/>
          <p14:tracePt t="35970" x="7123113" y="1743075"/>
          <p14:tracePt t="35975" x="7129463" y="1743075"/>
          <p14:tracePt t="35981" x="7129463" y="1735138"/>
          <p14:tracePt t="35984" x="7137400" y="1735138"/>
          <p14:tracePt t="35991" x="7143750" y="1728788"/>
          <p14:tracePt t="36001" x="7143750" y="1720850"/>
          <p14:tracePt t="36002" x="7151688" y="1720850"/>
          <p14:tracePt t="36006" x="7151688" y="1714500"/>
          <p14:tracePt t="36016" x="7151688" y="1708150"/>
          <p14:tracePt t="36016" x="7158038" y="1708150"/>
          <p14:tracePt t="36027" x="7158038" y="1700213"/>
          <p14:tracePt t="36034" x="7165975" y="1700213"/>
          <p14:tracePt t="36040" x="7165975" y="1693863"/>
          <p14:tracePt t="36048" x="7172325" y="1693863"/>
          <p14:tracePt t="36051" x="7172325" y="1685925"/>
          <p14:tracePt t="36196" x="7180263" y="1685925"/>
          <p14:tracePt t="36236" x="7186613" y="1685925"/>
          <p14:tracePt t="36246" x="7186613" y="1679575"/>
          <p14:tracePt t="36261" x="7194550" y="1679575"/>
          <p14:tracePt t="36275" x="7200900" y="1679575"/>
          <p14:tracePt t="36322" x="7200900" y="1671638"/>
          <p14:tracePt t="36337" x="7208838" y="1671638"/>
          <p14:tracePt t="36590" x="7200900" y="1671638"/>
          <p14:tracePt t="36594" x="7194550" y="1671638"/>
          <p14:tracePt t="36603" x="7186613" y="1671638"/>
          <p14:tracePt t="36610" x="7180263" y="1671638"/>
          <p14:tracePt t="36617" x="7172325" y="1671638"/>
          <p14:tracePt t="36620" x="7165975" y="1671638"/>
          <p14:tracePt t="36626" x="7158038" y="1671638"/>
          <p14:tracePt t="36632" x="7151688" y="1671638"/>
          <p14:tracePt t="36639" x="7143750" y="1671638"/>
          <p14:tracePt t="36642" x="7137400" y="1671638"/>
          <p14:tracePt t="36648" x="7129463" y="1671638"/>
          <p14:tracePt t="36653" x="7123113" y="1671638"/>
          <p14:tracePt t="36659" x="7115175" y="1671638"/>
          <p14:tracePt t="36661" x="7115175" y="1679575"/>
          <p14:tracePt t="36662" x="7108825" y="1679575"/>
          <p14:tracePt t="36667" x="7102475" y="1679575"/>
          <p14:tracePt t="36672" x="7094538" y="1679575"/>
          <p14:tracePt t="36676" x="7088188" y="1679575"/>
          <p14:tracePt t="36679" x="7080250" y="1679575"/>
          <p14:tracePt t="36681" x="7080250" y="1685925"/>
          <p14:tracePt t="36683" x="7073900" y="1685925"/>
          <p14:tracePt t="36688" x="7073900" y="1693863"/>
          <p14:tracePt t="36689" x="7065963" y="1693863"/>
          <p14:tracePt t="36693" x="7059613" y="1693863"/>
          <p14:tracePt t="36696" x="7051675" y="1693863"/>
          <p14:tracePt t="36701" x="7045325" y="1693863"/>
          <p14:tracePt t="36703" x="7045325" y="1700213"/>
          <p14:tracePt t="36705" x="7037388" y="1700213"/>
          <p14:tracePt t="36709" x="7031038" y="1700213"/>
          <p14:tracePt t="36713" x="7031038" y="1708150"/>
          <p14:tracePt t="36714" x="7023100" y="1708150"/>
          <p14:tracePt t="36716" x="7016750" y="1708150"/>
          <p14:tracePt t="36721" x="7008813" y="1708150"/>
          <p14:tracePt t="36722" x="7008813" y="1714500"/>
          <p14:tracePt t="36725" x="7002463" y="1720850"/>
          <p14:tracePt t="36729" x="6994525" y="1720850"/>
          <p14:tracePt t="36731" x="6988175" y="1720850"/>
          <p14:tracePt t="36732" x="6988175" y="1728788"/>
          <p14:tracePt t="36735" x="6980238" y="1728788"/>
          <p14:tracePt t="36736" x="6980238" y="1735138"/>
          <p14:tracePt t="36738" x="6973888" y="1735138"/>
          <p14:tracePt t="36741" x="6965950" y="1735138"/>
          <p14:tracePt t="36742" x="6965950" y="1743075"/>
          <p14:tracePt t="36743" x="6959600" y="1743075"/>
          <p14:tracePt t="36744" x="6959600" y="1749425"/>
          <p14:tracePt t="36746" x="6951663" y="1749425"/>
          <p14:tracePt t="36748" x="6951663" y="1757363"/>
          <p14:tracePt t="36749" x="6945313" y="1757363"/>
          <p14:tracePt t="36752" x="6937375" y="1763713"/>
          <p14:tracePt t="36753" x="6931025" y="1763713"/>
          <p14:tracePt t="36755" x="6931025" y="1771650"/>
          <p14:tracePt t="36756" x="6923088" y="1771650"/>
          <p14:tracePt t="36757" x="6923088" y="1778000"/>
          <p14:tracePt t="36759" x="6916738" y="1778000"/>
          <p14:tracePt t="36760" x="6916738" y="1785938"/>
          <p14:tracePt t="36761" x="6908800" y="1785938"/>
          <p14:tracePt t="36762" x="6902450" y="1785938"/>
          <p14:tracePt t="36763" x="6902450" y="1792288"/>
          <p14:tracePt t="36765" x="6896100" y="1792288"/>
          <p14:tracePt t="36766" x="6896100" y="1800225"/>
          <p14:tracePt t="36767" x="6888163" y="1806575"/>
          <p14:tracePt t="36769" x="6881813" y="1806575"/>
          <p14:tracePt t="36770" x="6873875" y="1814513"/>
          <p14:tracePt t="36772" x="6867525" y="1814513"/>
          <p14:tracePt t="36773" x="6867525" y="1820863"/>
          <p14:tracePt t="36775" x="6859588" y="1828800"/>
          <p14:tracePt t="36776" x="6859588" y="1835150"/>
          <p14:tracePt t="36777" x="6853238" y="1835150"/>
          <p14:tracePt t="36778" x="6845300" y="1835150"/>
          <p14:tracePt t="36779" x="6845300" y="1843088"/>
          <p14:tracePt t="36780" x="6838950" y="1843088"/>
          <p14:tracePt t="36781" x="6838950" y="1849438"/>
          <p14:tracePt t="36782" x="6831013" y="1849438"/>
          <p14:tracePt t="36784" x="6824663" y="1857375"/>
          <p14:tracePt t="36785" x="6816725" y="1863725"/>
          <p14:tracePt t="36787" x="6810375" y="1871663"/>
          <p14:tracePt t="36789" x="6802438" y="1878013"/>
          <p14:tracePt t="36791" x="6796088" y="1892300"/>
          <p14:tracePt t="36793" x="6788150" y="1892300"/>
          <p14:tracePt t="36793" x="6788150" y="1900238"/>
          <p14:tracePt t="36794" x="6781800" y="1900238"/>
          <p14:tracePt t="36795" x="6781800" y="1906588"/>
          <p14:tracePt t="36796" x="6773863" y="1912938"/>
          <p14:tracePt t="36797" x="6773863" y="1920875"/>
          <p14:tracePt t="36799" x="6767513" y="1920875"/>
          <p14:tracePt t="36799" x="6759575" y="1927225"/>
          <p14:tracePt t="36800" x="6759575" y="1935163"/>
          <p14:tracePt t="36801" x="6753225" y="1935163"/>
          <p14:tracePt t="36802" x="6753225" y="1941513"/>
          <p14:tracePt t="36803" x="6738938" y="1949450"/>
          <p14:tracePt t="36804" x="6738938" y="1955800"/>
          <p14:tracePt t="36805" x="6731000" y="1963738"/>
          <p14:tracePt t="36806" x="6724650" y="1970088"/>
          <p14:tracePt t="36807" x="6724650" y="1978025"/>
          <p14:tracePt t="36808" x="6716713" y="1984375"/>
          <p14:tracePt t="36809" x="6716713" y="1992313"/>
          <p14:tracePt t="36811" x="6710363" y="1998663"/>
          <p14:tracePt t="36811" x="6704013" y="1998663"/>
          <p14:tracePt t="36812" x="6704013" y="2012950"/>
          <p14:tracePt t="36813" x="6689725" y="2020888"/>
          <p14:tracePt t="36814" x="6689725" y="2027238"/>
          <p14:tracePt t="36815" x="6681788" y="2035175"/>
          <p14:tracePt t="36817" x="6675438" y="2041525"/>
          <p14:tracePt t="36817" x="6675438" y="2055813"/>
          <p14:tracePt t="36818" x="6667500" y="2063750"/>
          <p14:tracePt t="36819" x="6661150" y="2070100"/>
          <p14:tracePt t="36820" x="6653213" y="2078038"/>
          <p14:tracePt t="36821" x="6646863" y="2092325"/>
          <p14:tracePt t="36823" x="6646863" y="2098675"/>
          <p14:tracePt t="36823" x="6638925" y="2112963"/>
          <p14:tracePt t="36824" x="6632575" y="2119313"/>
          <p14:tracePt t="36825" x="6624638" y="2127250"/>
          <p14:tracePt t="36826" x="6618288" y="2141538"/>
          <p14:tracePt t="36827" x="6610350" y="2155825"/>
          <p14:tracePt t="36829" x="6604000" y="2162175"/>
          <p14:tracePt t="36829" x="6596063" y="2176463"/>
          <p14:tracePt t="36830" x="6596063" y="2184400"/>
          <p14:tracePt t="36831" x="6589713" y="2198688"/>
          <p14:tracePt t="36832" x="6581775" y="2212975"/>
          <p14:tracePt t="36833" x="6575425" y="2227263"/>
          <p14:tracePt t="36834" x="6567488" y="2233613"/>
          <p14:tracePt t="36835" x="6561138" y="2255838"/>
          <p14:tracePt t="36836" x="6553200" y="2262188"/>
          <p14:tracePt t="36837" x="6546850" y="2276475"/>
          <p14:tracePt t="36838" x="6546850" y="2290763"/>
          <p14:tracePt t="36840" x="6532563" y="2311400"/>
          <p14:tracePt t="36840" x="6524625" y="2319338"/>
          <p14:tracePt t="36841" x="6524625" y="2333625"/>
          <p14:tracePt t="36842" x="6510338" y="2347913"/>
          <p14:tracePt t="36843" x="6503988" y="2362200"/>
          <p14:tracePt t="36844" x="6503988" y="2376488"/>
          <p14:tracePt t="36846" x="6489700" y="2390775"/>
          <p14:tracePt t="36846" x="6489700" y="2411413"/>
          <p14:tracePt t="36847" x="6475413" y="2425700"/>
          <p14:tracePt t="36848" x="6469063" y="2433638"/>
          <p14:tracePt t="36849" x="6469063" y="2447925"/>
          <p14:tracePt t="36850" x="6461125" y="2468563"/>
          <p14:tracePt t="36851" x="6446838" y="2482850"/>
          <p14:tracePt t="36852" x="6440488" y="2497138"/>
          <p14:tracePt t="36853" x="6432550" y="2511425"/>
          <p14:tracePt t="36854" x="6426200" y="2532063"/>
          <p14:tracePt t="36855" x="6418263" y="2546350"/>
          <p14:tracePt t="36856" x="6411913" y="2560638"/>
          <p14:tracePt t="36857" x="6403975" y="2574925"/>
          <p14:tracePt t="36858" x="6397625" y="2589213"/>
          <p14:tracePt t="36859" x="6389688" y="2611438"/>
          <p14:tracePt t="36860" x="6383338" y="2625725"/>
          <p14:tracePt t="36861" x="6375400" y="2640013"/>
          <p14:tracePt t="36862" x="6369050" y="2654300"/>
          <p14:tracePt t="36863" x="6361113" y="2667000"/>
          <p14:tracePt t="36864" x="6346825" y="2689225"/>
          <p14:tracePt t="36865" x="6346825" y="2703513"/>
          <p14:tracePt t="36866" x="6332538" y="2717800"/>
          <p14:tracePt t="36867" x="6326188" y="2732088"/>
          <p14:tracePt t="36868" x="6318250" y="2746375"/>
          <p14:tracePt t="36870" x="6311900" y="2760663"/>
          <p14:tracePt t="36870" x="6303963" y="2774950"/>
          <p14:tracePt t="36871" x="6297613" y="2795588"/>
          <p14:tracePt t="36872" x="6283325" y="2809875"/>
          <p14:tracePt t="36873" x="6283325" y="2824163"/>
          <p14:tracePt t="36874" x="6269038" y="2838450"/>
          <p14:tracePt t="36876" x="6262688" y="2852738"/>
          <p14:tracePt t="36876" x="6254750" y="2873375"/>
          <p14:tracePt t="36877" x="6248400" y="2881313"/>
          <p14:tracePt t="36878" x="6240463" y="2895600"/>
          <p14:tracePt t="36879" x="6234113" y="2916238"/>
          <p14:tracePt t="36880" x="6226175" y="2924175"/>
          <p14:tracePt t="36882" x="6219825" y="2938463"/>
          <p14:tracePt t="36882" x="6205538" y="2952750"/>
          <p14:tracePt t="36883" x="6205538" y="2973388"/>
          <p14:tracePt t="36884" x="6191250" y="2981325"/>
          <p14:tracePt t="36885" x="6183313" y="2995613"/>
          <p14:tracePt t="36886" x="6176963" y="3009900"/>
          <p14:tracePt t="36887" x="6169025" y="3024188"/>
          <p14:tracePt t="36888" x="6162675" y="3038475"/>
          <p14:tracePt t="36889" x="6148388" y="3051175"/>
          <p14:tracePt t="36890" x="6148388" y="3065463"/>
          <p14:tracePt t="36891" x="6134100" y="3073400"/>
          <p14:tracePt t="36893" x="6126163" y="3087688"/>
          <p14:tracePt t="36893" x="6119813" y="3101975"/>
          <p14:tracePt t="36894" x="6111875" y="3116263"/>
          <p14:tracePt t="36895" x="6105525" y="3130550"/>
          <p14:tracePt t="36896" x="6097588" y="3144838"/>
          <p14:tracePt t="36897" x="6091238" y="3159125"/>
          <p14:tracePt t="36899" x="6084888" y="3165475"/>
          <p14:tracePt t="36899" x="6070600" y="3179763"/>
          <p14:tracePt t="36900" x="6062663" y="3194050"/>
          <p14:tracePt t="36901" x="6056313" y="3208338"/>
          <p14:tracePt t="36902" x="6056313" y="3216275"/>
          <p14:tracePt t="36903" x="6042025" y="3236913"/>
          <p14:tracePt t="36905" x="6034088" y="3243263"/>
          <p14:tracePt t="36905" x="6027738" y="3251200"/>
          <p14:tracePt t="36906" x="6019800" y="3271838"/>
          <p14:tracePt t="36907" x="6013450" y="3286125"/>
          <p14:tracePt t="36908" x="6005513" y="3294063"/>
          <p14:tracePt t="36909" x="5999163" y="3308350"/>
          <p14:tracePt t="36910" x="5991225" y="3322638"/>
          <p14:tracePt t="36911" x="5984875" y="3328988"/>
          <p14:tracePt t="36912" x="5976938" y="3343275"/>
          <p14:tracePt t="36913" x="5970588" y="3357563"/>
          <p14:tracePt t="36914" x="5962650" y="3371850"/>
          <p14:tracePt t="36915" x="5956300" y="3379788"/>
          <p14:tracePt t="36916" x="5948363" y="3394075"/>
          <p14:tracePt t="36917" x="5948363" y="3400425"/>
          <p14:tracePt t="36918" x="5934075" y="3414713"/>
          <p14:tracePt t="36919" x="5927725" y="3429000"/>
          <p14:tracePt t="36920" x="5927725" y="3443288"/>
          <p14:tracePt t="36921" x="5919788" y="3449638"/>
          <p14:tracePt t="36923" x="5905500" y="3463925"/>
          <p14:tracePt t="36923" x="5905500" y="3471863"/>
          <p14:tracePt t="36924" x="5899150" y="3486150"/>
          <p14:tracePt t="36925" x="5892800" y="3500438"/>
          <p14:tracePt t="36926" x="5884863" y="3506788"/>
          <p14:tracePt t="36927" x="5878513" y="3521075"/>
          <p14:tracePt t="36929" x="5878513" y="3529013"/>
          <p14:tracePt t="36929" x="5870575" y="3535363"/>
          <p14:tracePt t="36930" x="5864225" y="3549650"/>
          <p14:tracePt t="36931" x="5856288" y="3563938"/>
          <p14:tracePt t="36932" x="5849938" y="3571875"/>
          <p14:tracePt t="36933" x="5842000" y="3586163"/>
          <p14:tracePt t="36935" x="5842000" y="3592513"/>
          <p14:tracePt t="36935" x="5835650" y="3600450"/>
          <p14:tracePt t="36936" x="5827713" y="3614738"/>
          <p14:tracePt t="36937" x="5827713" y="3621088"/>
          <p14:tracePt t="36938" x="5821363" y="3627438"/>
          <p14:tracePt t="36939" x="5813425" y="3635375"/>
          <p14:tracePt t="36940" x="5813425" y="3641725"/>
          <p14:tracePt t="36941" x="5807075" y="3656013"/>
          <p14:tracePt t="36942" x="5799138" y="3663950"/>
          <p14:tracePt t="36943" x="5799138" y="3670300"/>
          <p14:tracePt t="36944" x="5799138" y="3678238"/>
          <p14:tracePt t="36946" x="5792788" y="3684588"/>
          <p14:tracePt t="36946" x="5784850" y="3698875"/>
          <p14:tracePt t="36948" x="5778500" y="3706813"/>
          <p14:tracePt t="36949" x="5778500" y="3721100"/>
          <p14:tracePt t="36952" x="5770563" y="3727450"/>
          <p14:tracePt t="36952" x="5770563" y="3735388"/>
          <p14:tracePt t="36953" x="5764213" y="3741738"/>
          <p14:tracePt t="36954" x="5764213" y="3749675"/>
          <p14:tracePt t="36956" x="5756275" y="3763963"/>
          <p14:tracePt t="36958" x="5756275" y="3770313"/>
          <p14:tracePt t="36959" x="5749925" y="3770313"/>
          <p14:tracePt t="36960" x="5749925" y="3784600"/>
          <p14:tracePt t="36962" x="5749925" y="3792538"/>
          <p14:tracePt t="36964" x="5741988" y="3798888"/>
          <p14:tracePt t="36966" x="5741988" y="3813175"/>
          <p14:tracePt t="36967" x="5735638" y="3813175"/>
          <p14:tracePt t="36970" x="5735638" y="3819525"/>
          <p14:tracePt t="36971" x="5735638" y="3827463"/>
          <p14:tracePt t="36973" x="5735638" y="3833813"/>
          <p14:tracePt t="36974" x="5735638" y="3841750"/>
          <p14:tracePt t="36976" x="5735638" y="3848100"/>
          <p14:tracePt t="36979" x="5735638" y="3856038"/>
          <p14:tracePt t="36981" x="5735638" y="3862388"/>
          <p14:tracePt t="36983" x="5735638" y="3870325"/>
          <p14:tracePt t="36986" x="5735638" y="3876675"/>
          <p14:tracePt t="36989" x="5735638" y="3884613"/>
          <p14:tracePt t="36995" x="5741988" y="3884613"/>
          <p14:tracePt t="36996" x="5741988" y="3890963"/>
          <p14:tracePt t="37542" x="5735638" y="3890963"/>
          <p14:tracePt t="37555" x="5727700" y="3890963"/>
          <p14:tracePt t="37563" x="5721350" y="3890963"/>
          <p14:tracePt t="37570" x="5721350" y="3898900"/>
          <p14:tracePt t="37570" x="5713413" y="3898900"/>
          <p14:tracePt t="37573" x="5707063" y="3898900"/>
          <p14:tracePt t="37575" x="5707063" y="3905250"/>
          <p14:tracePt t="37577" x="5699125" y="3905250"/>
          <p14:tracePt t="37582" x="5699125" y="3913188"/>
          <p14:tracePt t="37582" x="5692775" y="3913188"/>
          <p14:tracePt t="37585" x="5692775" y="3919538"/>
          <p14:tracePt t="37586" x="5686425" y="3919538"/>
          <p14:tracePt t="37588" x="5686425" y="3927475"/>
          <p14:tracePt t="37588" x="5678488" y="3927475"/>
          <p14:tracePt t="37591" x="5672138" y="3933825"/>
          <p14:tracePt t="37594" x="5664200" y="3941763"/>
          <p14:tracePt t="37597" x="5657850" y="3948113"/>
          <p14:tracePt t="37598" x="5649913" y="3948113"/>
          <p14:tracePt t="37599" x="5649913" y="3956050"/>
          <p14:tracePt t="37601" x="5643563" y="3962400"/>
          <p14:tracePt t="37604" x="5635625" y="3970338"/>
          <p14:tracePt t="37606" x="5629275" y="3976688"/>
          <p14:tracePt t="37607" x="5621338" y="3984625"/>
          <p14:tracePt t="37609" x="5614988" y="3984625"/>
          <p14:tracePt t="37610" x="5614988" y="3990975"/>
          <p14:tracePt t="37611" x="5607050" y="3990975"/>
          <p14:tracePt t="37612" x="5607050" y="3998913"/>
          <p14:tracePt t="37613" x="5600700" y="3998913"/>
          <p14:tracePt t="37614" x="5592763" y="4005263"/>
          <p14:tracePt t="37615" x="5586413" y="4011613"/>
          <p14:tracePt t="37616" x="5586413" y="4019550"/>
          <p14:tracePt t="37617" x="5578475" y="4019550"/>
          <p14:tracePt t="37618" x="5572125" y="4025900"/>
          <p14:tracePt t="37619" x="5564188" y="4033838"/>
          <p14:tracePt t="37621" x="5549900" y="4040188"/>
          <p14:tracePt t="37622" x="5549900" y="4048125"/>
          <p14:tracePt t="37623" x="5543550" y="4054475"/>
          <p14:tracePt t="37624" x="5535613" y="4054475"/>
          <p14:tracePt t="37625" x="5529263" y="4068763"/>
          <p14:tracePt t="37626" x="5521325" y="4068763"/>
          <p14:tracePt t="37627" x="5514975" y="4076700"/>
          <p14:tracePt t="37628" x="5507038" y="4083050"/>
          <p14:tracePt t="37629" x="5500688" y="4090988"/>
          <p14:tracePt t="37630" x="5492750" y="4097338"/>
          <p14:tracePt t="37631" x="5480050" y="4105275"/>
          <p14:tracePt t="37632" x="5472113" y="4111625"/>
          <p14:tracePt t="37633" x="5465763" y="4119563"/>
          <p14:tracePt t="37635" x="5451475" y="4133850"/>
          <p14:tracePt t="37636" x="5437188" y="4140200"/>
          <p14:tracePt t="37637" x="5429250" y="4148138"/>
          <p14:tracePt t="37638" x="5422900" y="4154488"/>
          <p14:tracePt t="37639" x="5408613" y="4168775"/>
          <p14:tracePt t="37641" x="5400675" y="4176713"/>
          <p14:tracePt t="37641" x="5386388" y="4183063"/>
          <p14:tracePt t="37642" x="5380038" y="4191000"/>
          <p14:tracePt t="37643" x="5372100" y="4197350"/>
          <p14:tracePt t="37644" x="5357813" y="4211638"/>
          <p14:tracePt t="37645" x="5351463" y="4211638"/>
          <p14:tracePt t="37647" x="5337175" y="4225925"/>
          <p14:tracePt t="37653" x="5273675" y="4275138"/>
          <p14:tracePt t="37653" x="5265738" y="4283075"/>
          <p14:tracePt t="37654" x="5251450" y="4297363"/>
          <p14:tracePt t="37655" x="5237163" y="4303713"/>
          <p14:tracePt t="37656" x="5230813" y="4311650"/>
          <p14:tracePt t="37657" x="5216525" y="4318000"/>
          <p14:tracePt t="37659" x="5208588" y="4332288"/>
          <p14:tracePt t="37659" x="5194300" y="4340225"/>
          <p14:tracePt t="37660" x="5180013" y="4346575"/>
          <p14:tracePt t="37661" x="5173663" y="4354513"/>
          <p14:tracePt t="37662" x="5159375" y="4368800"/>
          <p14:tracePt t="37663" x="5151438" y="4375150"/>
          <p14:tracePt t="37665" x="5137150" y="4381500"/>
          <p14:tracePt t="37665" x="5122863" y="4389438"/>
          <p14:tracePt t="37666" x="5116513" y="4403725"/>
          <p14:tracePt t="37667" x="5102225" y="4410075"/>
          <p14:tracePt t="37668" x="5087938" y="4418013"/>
          <p14:tracePt t="37669" x="5080000" y="4424363"/>
          <p14:tracePt t="37671" x="5067300" y="4438650"/>
          <p14:tracePt t="37671" x="5059363" y="4438650"/>
          <p14:tracePt t="37672" x="5045075" y="4452938"/>
          <p14:tracePt t="37673" x="5030788" y="4460875"/>
          <p14:tracePt t="37674" x="5024438" y="4475163"/>
          <p14:tracePt t="37675" x="5016500" y="4481513"/>
          <p14:tracePt t="37676" x="4995863" y="4489450"/>
          <p14:tracePt t="37677" x="4987925" y="4495800"/>
          <p14:tracePt t="37678" x="4981575" y="4510088"/>
          <p14:tracePt t="37679" x="4959350" y="4510088"/>
          <p14:tracePt t="37680" x="4953000" y="4524375"/>
          <p14:tracePt t="37682" x="4938713" y="4532313"/>
          <p14:tracePt t="37682" x="4924425" y="4546600"/>
          <p14:tracePt t="37683" x="4916488" y="4552950"/>
          <p14:tracePt t="37684" x="4902200" y="4560888"/>
          <p14:tracePt t="37685" x="4887913" y="4567238"/>
          <p14:tracePt t="37686" x="4881563" y="4581525"/>
          <p14:tracePt t="37688" x="4867275" y="4587875"/>
          <p14:tracePt t="37688" x="4852988" y="4602163"/>
          <p14:tracePt t="37689" x="4838700" y="4602163"/>
          <p14:tracePt t="37690" x="4824413" y="4616450"/>
          <p14:tracePt t="37691" x="4810125" y="4624388"/>
          <p14:tracePt t="37693" x="4795838" y="4638675"/>
          <p14:tracePt t="37693" x="4789488" y="4645025"/>
          <p14:tracePt t="37694" x="4767263" y="4659313"/>
          <p14:tracePt t="37695" x="4760913" y="4659313"/>
          <p14:tracePt t="37696" x="4746625" y="4673600"/>
          <p14:tracePt t="37697" x="4724400" y="4681538"/>
          <p14:tracePt t="37698" x="4718050" y="4695825"/>
          <p14:tracePt t="37699" x="4703763" y="4702175"/>
          <p14:tracePt t="37700" x="4689475" y="4716463"/>
          <p14:tracePt t="37701" x="4668838" y="4724400"/>
          <p14:tracePt t="37702" x="4654550" y="4730750"/>
          <p14:tracePt t="37703" x="4640263" y="4745038"/>
          <p14:tracePt t="37704" x="4625975" y="4752975"/>
          <p14:tracePt t="37705" x="4611688" y="4765675"/>
          <p14:tracePt t="37706" x="4597400" y="4765675"/>
          <p14:tracePt t="37707" x="4583113" y="4779963"/>
          <p14:tracePt t="37708" x="4568825" y="4787900"/>
          <p14:tracePt t="37709" x="4546600" y="4802188"/>
          <p14:tracePt t="37710" x="4532313" y="4808538"/>
          <p14:tracePt t="37711" x="4518025" y="4822825"/>
          <p14:tracePt t="37712" x="4503738" y="4830763"/>
          <p14:tracePt t="37713" x="4483100" y="4837113"/>
          <p14:tracePt t="37714" x="4468813" y="4845050"/>
          <p14:tracePt t="37715" x="4448175" y="4859338"/>
          <p14:tracePt t="37716" x="4433888" y="4873625"/>
          <p14:tracePt t="37718" x="4411663" y="4879975"/>
          <p14:tracePt t="37718" x="4397375" y="4894263"/>
          <p14:tracePt t="37719" x="4383088" y="4894263"/>
          <p14:tracePt t="37720" x="4368800" y="4908550"/>
          <p14:tracePt t="37721" x="4348163" y="4916488"/>
          <p14:tracePt t="37722" x="4325938" y="4930775"/>
          <p14:tracePt t="37724" x="4311650" y="4937125"/>
          <p14:tracePt t="37724" x="4297363" y="4951413"/>
          <p14:tracePt t="37725" x="4283075" y="4957763"/>
          <p14:tracePt t="37726" x="4262438" y="4965700"/>
          <p14:tracePt t="37727" x="4241800" y="4979988"/>
          <p14:tracePt t="37728" x="4227513" y="4986338"/>
          <p14:tracePt t="37729" x="4213225" y="5000625"/>
          <p14:tracePt t="37730" x="4191000" y="5008563"/>
          <p14:tracePt t="37731" x="4176713" y="5014913"/>
          <p14:tracePt t="37732" x="4162425" y="5022850"/>
          <p14:tracePt t="37733" x="4141788" y="5037138"/>
          <p14:tracePt t="37734" x="4127500" y="5043488"/>
          <p14:tracePt t="37735" x="4105275" y="5057775"/>
          <p14:tracePt t="37736" x="4090988" y="5065713"/>
          <p14:tracePt t="37737" x="4076700" y="5072063"/>
          <p14:tracePt t="37738" x="4064000" y="5086350"/>
          <p14:tracePt t="37739" x="4035425" y="5094288"/>
          <p14:tracePt t="37741" x="4027488" y="5108575"/>
          <p14:tracePt t="37741" x="4013200" y="5108575"/>
          <p14:tracePt t="37742" x="3992563" y="5122863"/>
          <p14:tracePt t="37743" x="3978275" y="5129213"/>
          <p14:tracePt t="37744" x="3963988" y="5137150"/>
          <p14:tracePt t="38507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33"/>
          <p:cNvPicPr preferRelativeResize="0"/>
          <p:nvPr/>
        </p:nvPicPr>
        <p:blipFill/>
        <p:spPr>
          <a:xfrm>
            <a:off x="4570000" y="1363750"/>
            <a:ext cx="4002500" cy="3041974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3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Phases of simulation</a:t>
            </a:r>
            <a:endParaRPr/>
          </a:p>
        </p:txBody>
      </p:sp>
      <p:sp>
        <p:nvSpPr>
          <p:cNvPr id="220" name="Google Shape;220;p33"/>
          <p:cNvSpPr txBox="1"/>
          <p:nvPr/>
        </p:nvSpPr>
        <p:spPr>
          <a:xfrm>
            <a:off x="1047600" y="1371150"/>
            <a:ext cx="3524400" cy="26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Phase III: </a:t>
            </a:r>
            <a:endParaRPr sz="18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Free oscillation and motion </a:t>
            </a:r>
            <a:endParaRPr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after leaving from boundary contact</a:t>
            </a:r>
            <a:endParaRPr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-"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No contact force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-"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No fixed nodes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00221F3-F663-631F-B98B-E50441C510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27" t="11942" r="20191" b="25768"/>
          <a:stretch/>
        </p:blipFill>
        <p:spPr bwMode="auto">
          <a:xfrm>
            <a:off x="4466103" y="1363750"/>
            <a:ext cx="4544402" cy="3041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01BE5298-48D6-F887-92E4-66BA6574F7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933"/>
    </mc:Choice>
    <mc:Fallback>
      <p:transition spd="slow" advTm="289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959" x="3868738" y="4868863"/>
          <p14:tracePt t="16224" x="3216275" y="5122863"/>
          <p14:tracePt t="16225" x="3224213" y="5108575"/>
          <p14:tracePt t="16226" x="3230563" y="5094288"/>
          <p14:tracePt t="16227" x="3238500" y="5086350"/>
          <p14:tracePt t="16228" x="3244850" y="5080000"/>
          <p14:tracePt t="16229" x="3251200" y="5057775"/>
          <p14:tracePt t="16230" x="3265488" y="5043488"/>
          <p14:tracePt t="16231" x="3273425" y="5037138"/>
          <p14:tracePt t="16232" x="3279775" y="5014913"/>
          <p14:tracePt t="16233" x="3294063" y="5000625"/>
          <p14:tracePt t="16234" x="3294063" y="4994275"/>
          <p14:tracePt t="16235" x="3308350" y="4979988"/>
          <p14:tracePt t="16236" x="3322638" y="4957763"/>
          <p14:tracePt t="16237" x="3336925" y="4937125"/>
          <p14:tracePt t="16238" x="3344863" y="4930775"/>
          <p14:tracePt t="16239" x="3359150" y="4908550"/>
          <p14:tracePt t="16240" x="3373438" y="4887913"/>
          <p14:tracePt t="16241" x="3387725" y="4873625"/>
          <p14:tracePt t="16242" x="3402013" y="4845050"/>
          <p14:tracePt t="16243" x="3416300" y="4830763"/>
          <p14:tracePt t="16244" x="3430588" y="4816475"/>
          <p14:tracePt t="16245" x="3444875" y="4794250"/>
          <p14:tracePt t="16246" x="3465513" y="4773613"/>
          <p14:tracePt t="16247" x="3479800" y="4752975"/>
          <p14:tracePt t="16248" x="3500438" y="4738688"/>
          <p14:tracePt t="16249" x="3522663" y="4710113"/>
          <p14:tracePt t="16250" x="3543300" y="4681538"/>
          <p14:tracePt t="16251" x="3557588" y="4659313"/>
          <p14:tracePt t="16252" x="3586163" y="4638675"/>
          <p14:tracePt t="16253" x="3608388" y="4616450"/>
          <p14:tracePt t="16254" x="3629025" y="4587875"/>
          <p14:tracePt t="16255" x="3657600" y="4567238"/>
          <p14:tracePt t="16256" x="3671888" y="4538663"/>
          <p14:tracePt t="16257" x="3700463" y="4518025"/>
          <p14:tracePt t="16258" x="3729038" y="4489450"/>
          <p14:tracePt t="16259" x="3749675" y="4460875"/>
          <p14:tracePt t="16260" x="3771900" y="4438650"/>
          <p14:tracePt t="16261" x="3806825" y="4410075"/>
          <p14:tracePt t="16262" x="3829050" y="4381500"/>
          <p14:tracePt t="16263" x="3857625" y="4360863"/>
          <p14:tracePt t="16264" x="3878263" y="4332288"/>
          <p14:tracePt t="16265" x="3906838" y="4311650"/>
          <p14:tracePt t="16266" x="3935413" y="4289425"/>
          <p14:tracePt t="16267" x="3963988" y="4254500"/>
          <p14:tracePt t="16268" x="3992563" y="4225925"/>
          <p14:tracePt t="16269" x="4021138" y="4203700"/>
          <p14:tracePt t="16270" x="4041775" y="4183063"/>
          <p14:tracePt t="16271" x="4070350" y="4162425"/>
          <p14:tracePt t="16272" x="4098925" y="4140200"/>
          <p14:tracePt t="16273" x="4133850" y="4105275"/>
          <p14:tracePt t="16274" x="4162425" y="4083050"/>
          <p14:tracePt t="16275" x="4184650" y="4062413"/>
          <p14:tracePt t="16276" x="4219575" y="4033838"/>
          <p14:tracePt t="16277" x="4248150" y="4011613"/>
          <p14:tracePt t="16278" x="4268788" y="3998913"/>
          <p14:tracePt t="16279" x="4311650" y="3956050"/>
          <p14:tracePt t="16280" x="4340225" y="3941763"/>
          <p14:tracePt t="16281" x="4362450" y="3919538"/>
          <p14:tracePt t="16282" x="4391025" y="3905250"/>
          <p14:tracePt t="16283" x="4425950" y="3876675"/>
          <p14:tracePt t="16284" x="4448175" y="3856038"/>
          <p14:tracePt t="16285" x="4489450" y="3827463"/>
          <p14:tracePt t="16286" x="4518025" y="3813175"/>
          <p14:tracePt t="16287" x="4546600" y="3792538"/>
          <p14:tracePt t="16288" x="4575175" y="3770313"/>
          <p14:tracePt t="16289" x="4597400" y="3756025"/>
          <p14:tracePt t="16290" x="4632325" y="3735388"/>
          <p14:tracePt t="16291" x="4668838" y="3713163"/>
          <p14:tracePt t="16292" x="4695825" y="3692525"/>
          <p14:tracePt t="16293" x="4724400" y="3678238"/>
          <p14:tracePt t="16294" x="4752975" y="3656013"/>
          <p14:tracePt t="16295" x="4781550" y="3641725"/>
          <p14:tracePt t="16296" x="4810125" y="3621088"/>
          <p14:tracePt t="16297" x="4846638" y="3600450"/>
          <p14:tracePt t="16298" x="4881563" y="3586163"/>
          <p14:tracePt t="16299" x="4902200" y="3571875"/>
          <p14:tracePt t="16300" x="4938713" y="3549650"/>
          <p14:tracePt t="16301" x="4959350" y="3543300"/>
          <p14:tracePt t="16302" x="4995863" y="3521075"/>
          <p14:tracePt t="16303" x="5024438" y="3500438"/>
          <p14:tracePt t="16304" x="5059363" y="3486150"/>
          <p14:tracePt t="16305" x="5080000" y="3471863"/>
          <p14:tracePt t="16306" x="5116513" y="3457575"/>
          <p14:tracePt t="16307" x="5145088" y="3443288"/>
          <p14:tracePt t="16308" x="5173663" y="3429000"/>
          <p14:tracePt t="16309" x="5202238" y="3408363"/>
          <p14:tracePt t="16310" x="5237163" y="3400425"/>
          <p14:tracePt t="16311" x="5265738" y="3379788"/>
          <p14:tracePt t="16312" x="5294313" y="3365500"/>
          <p14:tracePt t="16313" x="5322888" y="3351213"/>
          <p14:tracePt t="16314" x="5357813" y="3343275"/>
          <p14:tracePt t="16315" x="5386388" y="3328988"/>
          <p14:tracePt t="16316" x="5422900" y="3314700"/>
          <p14:tracePt t="16317" x="5451475" y="3300413"/>
          <p14:tracePt t="16318" x="5486400" y="3286125"/>
          <p14:tracePt t="16319" x="5507038" y="3279775"/>
          <p14:tracePt t="16320" x="5543550" y="3265488"/>
          <p14:tracePt t="16321" x="5564188" y="3251200"/>
          <p14:tracePt t="16322" x="5607050" y="3230563"/>
          <p14:tracePt t="16323" x="5635625" y="3222625"/>
          <p14:tracePt t="16324" x="5664200" y="3208338"/>
          <p14:tracePt t="16325" x="5692775" y="3194050"/>
          <p14:tracePt t="16326" x="5727700" y="3187700"/>
          <p14:tracePt t="16327" x="5749925" y="3179763"/>
          <p14:tracePt t="16328" x="5792788" y="3159125"/>
          <p14:tracePt t="16329" x="5821363" y="3151188"/>
          <p14:tracePt t="16330" x="5842000" y="3136900"/>
          <p14:tracePt t="16331" x="5878513" y="3122613"/>
          <p14:tracePt t="16332" x="5899150" y="3116263"/>
          <p14:tracePt t="16333" x="5934075" y="3101975"/>
          <p14:tracePt t="16334" x="5976938" y="3087688"/>
          <p14:tracePt t="16335" x="5999163" y="3079750"/>
          <p14:tracePt t="16336" x="6027738" y="3065463"/>
          <p14:tracePt t="16337" x="6048375" y="3059113"/>
          <p14:tracePt t="16338" x="6076950" y="3051175"/>
          <p14:tracePt t="16339" x="6105525" y="3038475"/>
          <p14:tracePt t="16340" x="6140450" y="3024188"/>
          <p14:tracePt t="16341" x="6169025" y="3016250"/>
          <p14:tracePt t="16342" x="6191250" y="3009900"/>
          <p14:tracePt t="16343" x="6211888" y="3001963"/>
          <p14:tracePt t="16344" x="6248400" y="2987675"/>
          <p14:tracePt t="16345" x="6269038" y="2981325"/>
          <p14:tracePt t="16346" x="6297613" y="2973388"/>
          <p14:tracePt t="16347" x="6326188" y="2967038"/>
          <p14:tracePt t="16348" x="6354763" y="2959100"/>
          <p14:tracePt t="16349" x="6375400" y="2944813"/>
          <p14:tracePt t="16350" x="6397625" y="2944813"/>
          <p14:tracePt t="16351" x="6418263" y="2938463"/>
          <p14:tracePt t="16352" x="6454775" y="2924175"/>
          <p14:tracePt t="16353" x="6475413" y="2916238"/>
          <p14:tracePt t="16354" x="6497638" y="2909888"/>
          <p14:tracePt t="16355" x="6510338" y="2909888"/>
          <p14:tracePt t="16356" x="6532563" y="2901950"/>
          <p14:tracePt t="16357" x="6553200" y="2895600"/>
          <p14:tracePt t="16358" x="6589713" y="2887663"/>
          <p14:tracePt t="16359" x="6610350" y="2881313"/>
          <p14:tracePt t="16360" x="6624638" y="2881313"/>
          <p14:tracePt t="16361" x="6646863" y="2873375"/>
          <p14:tracePt t="16362" x="6661150" y="2867025"/>
          <p14:tracePt t="16363" x="6681788" y="2859088"/>
          <p14:tracePt t="16364" x="6716713" y="2859088"/>
          <p14:tracePt t="16365" x="6731000" y="2852738"/>
          <p14:tracePt t="16366" x="6745288" y="2852738"/>
          <p14:tracePt t="16367" x="6767513" y="2846388"/>
          <p14:tracePt t="16368" x="6781800" y="2838450"/>
          <p14:tracePt t="16369" x="6796088" y="2838450"/>
          <p14:tracePt t="16370" x="6824663" y="2838450"/>
          <p14:tracePt t="16371" x="6845300" y="2832100"/>
          <p14:tracePt t="16372" x="6859588" y="2824163"/>
          <p14:tracePt t="16373" x="6873875" y="2824163"/>
          <p14:tracePt t="16374" x="6888163" y="2817813"/>
          <p14:tracePt t="16375" x="6902450" y="2817813"/>
          <p14:tracePt t="16376" x="6923088" y="2817813"/>
          <p14:tracePt t="16377" x="6945313" y="2809875"/>
          <p14:tracePt t="16378" x="6959600" y="2809875"/>
          <p14:tracePt t="16379" x="6973888" y="2809875"/>
          <p14:tracePt t="16380" x="6988175" y="2803525"/>
          <p14:tracePt t="16381" x="7002463" y="2803525"/>
          <p14:tracePt t="16382" x="7016750" y="2803525"/>
          <p14:tracePt t="16383" x="7037388" y="2795588"/>
          <p14:tracePt t="16384" x="7051675" y="2795588"/>
          <p14:tracePt t="16385" x="7065963" y="2795588"/>
          <p14:tracePt t="16386" x="7080250" y="2795588"/>
          <p14:tracePt t="16387" x="7094538" y="2795588"/>
          <p14:tracePt t="16388" x="7108825" y="2795588"/>
          <p14:tracePt t="16389" x="7123113" y="2795588"/>
          <p14:tracePt t="16390" x="7143750" y="2795588"/>
          <p14:tracePt t="16391" x="7151688" y="2795588"/>
          <p14:tracePt t="16392" x="7165975" y="2789238"/>
          <p14:tracePt t="16393" x="7180263" y="2789238"/>
          <p14:tracePt t="16394" x="7186613" y="2789238"/>
          <p14:tracePt t="16395" x="7208838" y="2789238"/>
          <p14:tracePt t="16396" x="7223125" y="2789238"/>
          <p14:tracePt t="16397" x="7237413" y="2789238"/>
          <p14:tracePt t="16398" x="7243763" y="2789238"/>
          <p14:tracePt t="16399" x="7258050" y="2789238"/>
          <p14:tracePt t="16400" x="7272338" y="2789238"/>
          <p14:tracePt t="16401" x="7286625" y="2789238"/>
          <p14:tracePt t="16402" x="7300913" y="2789238"/>
          <p14:tracePt t="16403" x="7308850" y="2789238"/>
          <p14:tracePt t="16404" x="7321550" y="2789238"/>
          <p14:tracePt t="16405" x="7335838" y="2789238"/>
          <p14:tracePt t="16406" x="7350125" y="2789238"/>
          <p14:tracePt t="16407" x="7364413" y="2789238"/>
          <p14:tracePt t="16408" x="7372350" y="2789238"/>
          <p14:tracePt t="16409" x="7378700" y="2789238"/>
          <p14:tracePt t="16410" x="7400925" y="2789238"/>
          <p14:tracePt t="16411" x="7407275" y="2789238"/>
          <p14:tracePt t="16412" x="7421563" y="2789238"/>
          <p14:tracePt t="16413" x="7435850" y="2789238"/>
          <p14:tracePt t="16414" x="7443788" y="2789238"/>
          <p14:tracePt t="16415" x="7464425" y="2789238"/>
          <p14:tracePt t="16416" x="7472363" y="2789238"/>
          <p14:tracePt t="16417" x="7478713" y="2789238"/>
          <p14:tracePt t="16418" x="7493000" y="2795588"/>
          <p14:tracePt t="16419" x="7507288" y="2795588"/>
          <p14:tracePt t="16420" x="7521575" y="2795588"/>
          <p14:tracePt t="16421" x="7527925" y="2795588"/>
          <p14:tracePt t="16422" x="7535863" y="2803525"/>
          <p14:tracePt t="16423" x="7556500" y="2803525"/>
          <p14:tracePt t="16424" x="7564438" y="2809875"/>
          <p14:tracePt t="16425" x="7578725" y="2809875"/>
          <p14:tracePt t="16426" x="7593013" y="2809875"/>
          <p14:tracePt t="16427" x="7607300" y="2809875"/>
          <p14:tracePt t="16428" x="7613650" y="2809875"/>
          <p14:tracePt t="16429" x="7621588" y="2809875"/>
          <p14:tracePt t="16430" x="7635875" y="2817813"/>
          <p14:tracePt t="16431" x="7650163" y="2817813"/>
          <p14:tracePt t="16432" x="7664450" y="2817813"/>
          <p14:tracePt t="16433" x="7670800" y="2824163"/>
          <p14:tracePt t="16434" x="7685088" y="2824163"/>
          <p14:tracePt t="16435" x="7693025" y="2824163"/>
          <p14:tracePt t="16436" x="7707313" y="2824163"/>
          <p14:tracePt t="16437" x="7713663" y="2824163"/>
          <p14:tracePt t="16438" x="7727950" y="2824163"/>
          <p14:tracePt t="16439" x="7742238" y="2832100"/>
          <p14:tracePt t="16440" x="7756525" y="2832100"/>
          <p14:tracePt t="16441" x="7762875" y="2838450"/>
          <p14:tracePt t="16442" x="7770813" y="2838450"/>
          <p14:tracePt t="16443" x="7785100" y="2838450"/>
          <p14:tracePt t="16444" x="7799388" y="2838450"/>
          <p14:tracePt t="16445" x="7805738" y="2838450"/>
          <p14:tracePt t="16446" x="7820025" y="2846388"/>
          <p14:tracePt t="16447" x="7827963" y="2846388"/>
          <p14:tracePt t="16448" x="7834313" y="2846388"/>
          <p14:tracePt t="16449" x="7842250" y="2852738"/>
          <p14:tracePt t="16450" x="7862888" y="2852738"/>
          <p14:tracePt t="16451" x="7870825" y="2852738"/>
          <p14:tracePt t="16452" x="7877175" y="2852738"/>
          <p14:tracePt t="16453" x="7891463" y="2859088"/>
          <p14:tracePt t="16455" x="7899400" y="2859088"/>
          <p14:tracePt t="16456" x="7920038" y="2867025"/>
          <p14:tracePt t="16458" x="7926388" y="2873375"/>
          <p14:tracePt t="16459" x="7940675" y="2873375"/>
          <p14:tracePt t="16460" x="7948613" y="2873375"/>
          <p14:tracePt t="16461" x="7954963" y="2873375"/>
          <p14:tracePt t="16462" x="7962900" y="2873375"/>
          <p14:tracePt t="16463" x="7969250" y="2873375"/>
          <p14:tracePt t="16464" x="7977188" y="2881313"/>
          <p14:tracePt t="16465" x="7983538" y="2881313"/>
          <p14:tracePt t="16467" x="7997825" y="2881313"/>
          <p14:tracePt t="16468" x="8005763" y="2881313"/>
          <p14:tracePt t="16470" x="8012113" y="2887663"/>
          <p14:tracePt t="16471" x="8020050" y="2887663"/>
          <p14:tracePt t="16472" x="8026400" y="2887663"/>
          <p14:tracePt t="16474" x="8040688" y="2887663"/>
          <p14:tracePt t="16476" x="8048625" y="2887663"/>
          <p14:tracePt t="16477" x="8054975" y="2887663"/>
          <p14:tracePt t="16478" x="8062913" y="2895600"/>
          <p14:tracePt t="16480" x="8069263" y="2895600"/>
          <p14:tracePt t="16482" x="8077200" y="2901950"/>
          <p14:tracePt t="16484" x="8083550" y="2901950"/>
          <p14:tracePt t="16485" x="8091488" y="2901950"/>
          <p14:tracePt t="16487" x="8097838" y="2901950"/>
          <p14:tracePt t="16489" x="8105775" y="2901950"/>
          <p14:tracePt t="16491" x="8112125" y="2901950"/>
          <p14:tracePt t="16492" x="8120063" y="2901950"/>
          <p14:tracePt t="16494" x="8126413" y="2901950"/>
          <p14:tracePt t="16495" x="8126413" y="2909888"/>
          <p14:tracePt t="16497" x="8132763" y="2909888"/>
          <p14:tracePt t="16500" x="8140700" y="2909888"/>
          <p14:tracePt t="16501" x="8147050" y="2909888"/>
          <p14:tracePt t="16504" x="8154988" y="2909888"/>
          <p14:tracePt t="16508" x="8161338" y="2909888"/>
          <p14:tracePt t="16511" x="8169275" y="2909888"/>
          <p14:tracePt t="16515" x="8175625" y="2909888"/>
          <p14:tracePt t="16517" x="8183563" y="2909888"/>
          <p14:tracePt t="16520" x="8189913" y="2909888"/>
          <p14:tracePt t="16521" x="8189913" y="2916238"/>
          <p14:tracePt t="16524" x="8197850" y="2916238"/>
          <p14:tracePt t="16528" x="8204200" y="2916238"/>
          <p14:tracePt t="16530" x="8212138" y="2916238"/>
          <p14:tracePt t="16534" x="8218488" y="2916238"/>
          <p14:tracePt t="16539" x="8226425" y="2916238"/>
          <p14:tracePt t="16542" x="8232775" y="2916238"/>
          <p14:tracePt t="16544" x="8240713" y="2916238"/>
          <p14:tracePt t="16548" x="8247063" y="2916238"/>
          <p14:tracePt t="16552" x="8255000" y="2916238"/>
          <p14:tracePt t="16555" x="8261350" y="2916238"/>
          <p14:tracePt t="16557" x="8269288" y="2916238"/>
          <p14:tracePt t="16560" x="8275638" y="2916238"/>
          <p14:tracePt t="16564" x="8283575" y="2916238"/>
          <p14:tracePt t="16568" x="8289925" y="2916238"/>
          <p14:tracePt t="16570" x="8297863" y="2916238"/>
          <p14:tracePt t="16574" x="8304213" y="2916238"/>
          <p14:tracePt t="16577" x="8304213" y="2909888"/>
          <p14:tracePt t="16578" x="8312150" y="2909888"/>
          <p14:tracePt t="16583" x="8318500" y="2909888"/>
          <p14:tracePt t="16584" x="8318500" y="2901950"/>
          <p14:tracePt t="16585" x="8326438" y="2901950"/>
          <p14:tracePt t="16586" x="8326438" y="2895600"/>
          <p14:tracePt t="16591" x="8332788" y="2895600"/>
          <p14:tracePt t="16593" x="8332788" y="2887663"/>
          <p14:tracePt t="16596" x="8339138" y="2887663"/>
          <p14:tracePt t="16599" x="8339138" y="2881313"/>
          <p14:tracePt t="16603" x="8347075" y="2881313"/>
          <p14:tracePt t="16604" x="8347075" y="2873375"/>
          <p14:tracePt t="16606" x="8353425" y="2873375"/>
          <p14:tracePt t="16609" x="8353425" y="2867025"/>
          <p14:tracePt t="16612" x="8353425" y="2859088"/>
          <p14:tracePt t="16615" x="8361363" y="2859088"/>
          <p14:tracePt t="16617" x="8361363" y="2852738"/>
          <p14:tracePt t="16621" x="8361363" y="2846388"/>
          <p14:tracePt t="16626" x="8361363" y="2838450"/>
          <p14:tracePt t="16628" x="8361363" y="2832100"/>
          <p14:tracePt t="16632" x="8361363" y="2824163"/>
          <p14:tracePt t="16636" x="8361363" y="2817813"/>
          <p14:tracePt t="16640" x="8361363" y="2809875"/>
          <p14:tracePt t="16642" x="8361363" y="2803525"/>
          <p14:tracePt t="16645" x="8361363" y="2795588"/>
          <p14:tracePt t="16649" x="8361363" y="2789238"/>
          <p14:tracePt t="16653" x="8361363" y="2781300"/>
          <p14:tracePt t="16655" x="8361363" y="2774950"/>
          <p14:tracePt t="16658" x="8361363" y="2767013"/>
          <p14:tracePt t="16662" x="8361363" y="2760663"/>
          <p14:tracePt t="16666" x="8361363" y="2752725"/>
          <p14:tracePt t="16668" x="8361363" y="2746375"/>
          <p14:tracePt t="16672" x="8361363" y="2738438"/>
          <p14:tracePt t="16676" x="8361363" y="2732088"/>
          <p14:tracePt t="16680" x="8361363" y="2724150"/>
          <p14:tracePt t="16681" x="8361363" y="2717800"/>
          <p14:tracePt t="16685" x="8361363" y="2709863"/>
          <p14:tracePt t="16688" x="8361363" y="2703513"/>
          <p14:tracePt t="16690" x="8353425" y="2703513"/>
          <p14:tracePt t="16692" x="8353425" y="2695575"/>
          <p14:tracePt t="16694" x="8353425" y="2689225"/>
          <p14:tracePt t="16695" x="8347075" y="2689225"/>
          <p14:tracePt t="16697" x="8347075" y="2681288"/>
          <p14:tracePt t="16701" x="8347075" y="2674938"/>
          <p14:tracePt t="16702" x="8339138" y="2674938"/>
          <p14:tracePt t="16704" x="8339138" y="2667000"/>
          <p14:tracePt t="16707" x="8332788" y="2667000"/>
          <p14:tracePt t="16708" x="8332788" y="2660650"/>
          <p14:tracePt t="16709" x="8332788" y="2654300"/>
          <p14:tracePt t="16712" x="8326438" y="2654300"/>
          <p14:tracePt t="16713" x="8326438" y="2646363"/>
          <p14:tracePt t="16715" x="8318500" y="2646363"/>
          <p14:tracePt t="16716" x="8318500" y="2640013"/>
          <p14:tracePt t="16719" x="8312150" y="2632075"/>
          <p14:tracePt t="16720" x="8312150" y="2625725"/>
          <p14:tracePt t="16724" x="8304213" y="2625725"/>
          <p14:tracePt t="16725" x="8304213" y="2617788"/>
          <p14:tracePt t="16727" x="8304213" y="2611438"/>
          <p14:tracePt t="16728" x="8297863" y="2611438"/>
          <p14:tracePt t="16729" x="8289925" y="2611438"/>
          <p14:tracePt t="16731" x="8289925" y="2603500"/>
          <p14:tracePt t="16732" x="8289925" y="2597150"/>
          <p14:tracePt t="16733" x="8283575" y="2597150"/>
          <p14:tracePt t="16736" x="8283575" y="2589213"/>
          <p14:tracePt t="16737" x="8275638" y="2589213"/>
          <p14:tracePt t="16739" x="8275638" y="2582863"/>
          <p14:tracePt t="16740" x="8269288" y="2582863"/>
          <p14:tracePt t="16742" x="8261350" y="2582863"/>
          <p14:tracePt t="16743" x="8261350" y="2574925"/>
          <p14:tracePt t="16744" x="8261350" y="2568575"/>
          <p14:tracePt t="16745" x="8255000" y="2568575"/>
          <p14:tracePt t="16748" x="8247063" y="2560638"/>
          <p14:tracePt t="16751" x="8240713" y="2554288"/>
          <p14:tracePt t="16753" x="8232775" y="2554288"/>
          <p14:tracePt t="16755" x="8232775" y="2546350"/>
          <p14:tracePt t="16756" x="8226425" y="2546350"/>
          <p14:tracePt t="16757" x="8226425" y="2540000"/>
          <p14:tracePt t="16759" x="8218488" y="2540000"/>
          <p14:tracePt t="16761" x="8218488" y="2532063"/>
          <p14:tracePt t="16762" x="8212138" y="2532063"/>
          <p14:tracePt t="16763" x="8204200" y="2532063"/>
          <p14:tracePt t="16766" x="8197850" y="2525713"/>
          <p14:tracePt t="16769" x="8189913" y="2525713"/>
          <p14:tracePt t="16770" x="8189913" y="2517775"/>
          <p14:tracePt t="16772" x="8183563" y="2517775"/>
          <p14:tracePt t="16773" x="8183563" y="2511425"/>
          <p14:tracePt t="16774" x="8175625" y="2511425"/>
          <p14:tracePt t="16777" x="8169275" y="2511425"/>
          <p14:tracePt t="16779" x="8169275" y="2503488"/>
          <p14:tracePt t="16780" x="8161338" y="2503488"/>
          <p14:tracePt t="16784" x="8154988" y="2503488"/>
          <p14:tracePt t="16786" x="8154988" y="2497138"/>
          <p14:tracePt t="16787" x="8147050" y="2497138"/>
          <p14:tracePt t="16789" x="8140700" y="2497138"/>
          <p14:tracePt t="16793" x="8132763" y="2497138"/>
          <p14:tracePt t="16794" x="8132763" y="2489200"/>
          <p14:tracePt t="16796" x="8126413" y="2489200"/>
          <p14:tracePt t="16798" x="8126413" y="2482850"/>
          <p14:tracePt t="16800" x="8120063" y="2482850"/>
          <p14:tracePt t="16802" x="8112125" y="2482850"/>
          <p14:tracePt t="16806" x="8105775" y="2482850"/>
          <p14:tracePt t="16808" x="8105775" y="2476500"/>
          <p14:tracePt t="16810" x="8097838" y="2476500"/>
          <p14:tracePt t="16814" x="8091488" y="2476500"/>
          <p14:tracePt t="16816" x="8083550" y="2476500"/>
          <p14:tracePt t="16818" x="8083550" y="2468563"/>
          <p14:tracePt t="16819" x="8077200" y="2468563"/>
          <p14:tracePt t="16823" x="8069263" y="2468563"/>
          <p14:tracePt t="16827" x="8062913" y="2468563"/>
          <p14:tracePt t="16828" x="8062913" y="2462213"/>
          <p14:tracePt t="16829" x="8054975" y="2462213"/>
          <p14:tracePt t="16832" x="8048625" y="2462213"/>
          <p14:tracePt t="16833" x="8048625" y="2454275"/>
          <p14:tracePt t="16836" x="8040688" y="2454275"/>
          <p14:tracePt t="16840" x="8034338" y="2454275"/>
          <p14:tracePt t="16841" x="8026400" y="2454275"/>
          <p14:tracePt t="16842" x="8026400" y="2447925"/>
          <p14:tracePt t="16844" x="8020050" y="2447925"/>
          <p14:tracePt t="16848" x="8012113" y="2447925"/>
          <p14:tracePt t="16851" x="8005763" y="2447925"/>
          <p14:tracePt t="16852" x="8005763" y="2439988"/>
          <p14:tracePt t="16853" x="7997825" y="2439988"/>
          <p14:tracePt t="16855" x="7991475" y="2439988"/>
          <p14:tracePt t="16858" x="7983538" y="2439988"/>
          <p14:tracePt t="16861" x="7983538" y="2433638"/>
          <p14:tracePt t="16862" x="7977188" y="2433638"/>
          <p14:tracePt t="16863" x="7969250" y="2433638"/>
          <p14:tracePt t="16866" x="7962900" y="2433638"/>
          <p14:tracePt t="16869" x="7954963" y="2433638"/>
          <p14:tracePt t="16870" x="7954963" y="2425700"/>
          <p14:tracePt t="16872" x="7948613" y="2425700"/>
          <p14:tracePt t="16873" x="7940675" y="2425700"/>
          <p14:tracePt t="16874" x="7940675" y="2419350"/>
          <p14:tracePt t="16876" x="7934325" y="2419350"/>
          <p14:tracePt t="16879" x="7926388" y="2419350"/>
          <p14:tracePt t="16882" x="7920038" y="2419350"/>
          <p14:tracePt t="16885" x="7920038" y="2411413"/>
          <p14:tracePt t="16886" x="7913688" y="2411413"/>
          <p14:tracePt t="16887" x="7905750" y="2411413"/>
          <p14:tracePt t="16890" x="7899400" y="2411413"/>
          <p14:tracePt t="16894" x="7891463" y="2411413"/>
          <p14:tracePt t="16897" x="7885113" y="2411413"/>
          <p14:tracePt t="16898" x="7885113" y="2405063"/>
          <p14:tracePt t="16899" x="7877175" y="2405063"/>
          <p14:tracePt t="16902" x="7870825" y="2405063"/>
          <p14:tracePt t="16907" x="7862888" y="2405063"/>
          <p14:tracePt t="16910" x="7856538" y="2405063"/>
          <p14:tracePt t="16912" x="7848600" y="2405063"/>
          <p14:tracePt t="16915" x="7848600" y="2397125"/>
          <p14:tracePt t="16916" x="7842250" y="2397125"/>
          <p14:tracePt t="16920" x="7834313" y="2397125"/>
          <p14:tracePt t="16924" x="7827963" y="2397125"/>
          <p14:tracePt t="16926" x="7827963" y="2390775"/>
          <p14:tracePt t="16927" x="7820025" y="2390775"/>
          <p14:tracePt t="16930" x="7813675" y="2390775"/>
          <p14:tracePt t="16935" x="7805738" y="2390775"/>
          <p14:tracePt t="16938" x="7799388" y="2390775"/>
          <p14:tracePt t="16940" x="7791450" y="2390775"/>
          <p14:tracePt t="16944" x="7785100" y="2390775"/>
          <p14:tracePt t="16947" x="7785100" y="2382838"/>
          <p14:tracePt t="16948" x="7777163" y="2382838"/>
          <p14:tracePt t="16951" x="7770813" y="2382838"/>
          <p14:tracePt t="16952" x="7762875" y="2382838"/>
          <p14:tracePt t="16956" x="7756525" y="2382838"/>
          <p14:tracePt t="16959" x="7748588" y="2382838"/>
          <p14:tracePt t="16962" x="7742238" y="2382838"/>
          <p14:tracePt t="16963" x="7734300" y="2382838"/>
          <p14:tracePt t="16967" x="7727950" y="2382838"/>
          <p14:tracePt t="16968" x="7727950" y="2376488"/>
          <p14:tracePt t="16970" x="7721600" y="2376488"/>
          <p14:tracePt t="16973" x="7713663" y="2376488"/>
          <p14:tracePt t="16975" x="7707313" y="2376488"/>
          <p14:tracePt t="16977" x="7699375" y="2376488"/>
          <p14:tracePt t="16979" x="7693025" y="2376488"/>
          <p14:tracePt t="16982" x="7685088" y="2376488"/>
          <p14:tracePt t="16984" x="7678738" y="2376488"/>
          <p14:tracePt t="16986" x="7670800" y="2376488"/>
          <p14:tracePt t="16987" x="7670800" y="2368550"/>
          <p14:tracePt t="16988" x="7664450" y="2368550"/>
          <p14:tracePt t="16990" x="7656513" y="2368550"/>
          <p14:tracePt t="16993" x="7650163" y="2368550"/>
          <p14:tracePt t="16994" x="7642225" y="2368550"/>
          <p14:tracePt t="16995" x="7642225" y="2362200"/>
          <p14:tracePt t="16996" x="7635875" y="2362200"/>
          <p14:tracePt t="16998" x="7627938" y="2362200"/>
          <p14:tracePt t="17000" x="7621588" y="2362200"/>
          <p14:tracePt t="17001" x="7613650" y="2362200"/>
          <p14:tracePt t="17004" x="7607300" y="2362200"/>
          <p14:tracePt t="17006" x="7599363" y="2362200"/>
          <p14:tracePt t="17008" x="7593013" y="2362200"/>
          <p14:tracePt t="17009" x="7585075" y="2362200"/>
          <p14:tracePt t="17011" x="7578725" y="2362200"/>
          <p14:tracePt t="17012" x="7578725" y="2354263"/>
          <p14:tracePt t="17013" x="7570788" y="2354263"/>
          <p14:tracePt t="17015" x="7564438" y="2354263"/>
          <p14:tracePt t="17016" x="7556500" y="2354263"/>
          <p14:tracePt t="17019" x="7550150" y="2354263"/>
          <p14:tracePt t="17021" x="7542213" y="2354263"/>
          <p14:tracePt t="17023" x="7535863" y="2354263"/>
          <p14:tracePt t="17024" x="7527925" y="2354263"/>
          <p14:tracePt t="17026" x="7521575" y="2354263"/>
          <p14:tracePt t="17028" x="7515225" y="2354263"/>
          <p14:tracePt t="17030" x="7507288" y="2354263"/>
          <p14:tracePt t="17032" x="7500938" y="2354263"/>
          <p14:tracePt t="17034" x="7493000" y="2354263"/>
          <p14:tracePt t="17036" x="7486650" y="2354263"/>
          <p14:tracePt t="17039" x="7478713" y="2354263"/>
          <p14:tracePt t="17041" x="7472363" y="2347913"/>
          <p14:tracePt t="17042" x="7464425" y="2347913"/>
          <p14:tracePt t="17045" x="7458075" y="2347913"/>
          <p14:tracePt t="17047" x="7450138" y="2347913"/>
          <p14:tracePt t="17050" x="7443788" y="2347913"/>
          <p14:tracePt t="17051" x="7435850" y="2347913"/>
          <p14:tracePt t="17053" x="7429500" y="2347913"/>
          <p14:tracePt t="17056" x="7421563" y="2347913"/>
          <p14:tracePt t="17059" x="7415213" y="2347913"/>
          <p14:tracePt t="17060" x="7407275" y="2347913"/>
          <p14:tracePt t="17063" x="7400925" y="2347913"/>
          <p14:tracePt t="17065" x="7392988" y="2347913"/>
          <p14:tracePt t="17068" x="7386638" y="2347913"/>
          <p14:tracePt t="17069" x="7378700" y="2347913"/>
          <p14:tracePt t="17072" x="7372350" y="2347913"/>
          <p14:tracePt t="17075" x="7364413" y="2347913"/>
          <p14:tracePt t="17077" x="7358063" y="2347913"/>
          <p14:tracePt t="17079" x="7350125" y="2347913"/>
          <p14:tracePt t="17081" x="7343775" y="2347913"/>
          <p14:tracePt t="17084" x="7335838" y="2347913"/>
          <p14:tracePt t="17086" x="7329488" y="2347913"/>
          <p14:tracePt t="17088" x="7321550" y="2347913"/>
          <p14:tracePt t="17090" x="7315200" y="2347913"/>
          <p14:tracePt t="17093" x="7308850" y="2347913"/>
          <p14:tracePt t="17096" x="7300913" y="2347913"/>
          <p14:tracePt t="17097" x="7294563" y="2347913"/>
          <p14:tracePt t="17101" x="7286625" y="2347913"/>
          <p14:tracePt t="17103" x="7280275" y="2347913"/>
          <p14:tracePt t="17106" x="7272338" y="2347913"/>
          <p14:tracePt t="17107" x="7265988" y="2347913"/>
          <p14:tracePt t="17110" x="7258050" y="2347913"/>
          <p14:tracePt t="17113" x="7251700" y="2347913"/>
          <p14:tracePt t="17116" x="7243763" y="2347913"/>
          <p14:tracePt t="17119" x="7237413" y="2347913"/>
          <p14:tracePt t="17121" x="7229475" y="2347913"/>
          <p14:tracePt t="17124" x="7223125" y="2347913"/>
          <p14:tracePt t="17126" x="7223125" y="2354263"/>
          <p14:tracePt t="17127" x="7215188" y="2354263"/>
          <p14:tracePt t="17130" x="7208838" y="2354263"/>
          <p14:tracePt t="17132" x="7200900" y="2354263"/>
          <p14:tracePt t="17135" x="7194550" y="2354263"/>
          <p14:tracePt t="17138" x="7186613" y="2354263"/>
          <p14:tracePt t="17142" x="7180263" y="2354263"/>
          <p14:tracePt t="17143" x="7172325" y="2354263"/>
          <p14:tracePt t="17144" x="7172325" y="2362200"/>
          <p14:tracePt t="17147" x="7165975" y="2362200"/>
          <p14:tracePt t="17150" x="7158038" y="2362200"/>
          <p14:tracePt t="17151" x="7158038" y="2368550"/>
          <p14:tracePt t="17154" x="7151688" y="2368550"/>
          <p14:tracePt t="17155" x="7143750" y="2368550"/>
          <p14:tracePt t="17159" x="7137400" y="2368550"/>
          <p14:tracePt t="17162" x="7129463" y="2368550"/>
          <p14:tracePt t="17163" x="7129463" y="2376488"/>
          <p14:tracePt t="17166" x="7123113" y="2376488"/>
          <p14:tracePt t="17168" x="7115175" y="2376488"/>
          <p14:tracePt t="17171" x="7108825" y="2376488"/>
          <p14:tracePt t="17172" x="7108825" y="2382838"/>
          <p14:tracePt t="17175" x="7102475" y="2382838"/>
          <p14:tracePt t="17178" x="7094538" y="2382838"/>
          <p14:tracePt t="17179" x="7094538" y="2390775"/>
          <p14:tracePt t="17180" x="7088188" y="2390775"/>
          <p14:tracePt t="17182" x="7088188" y="2397125"/>
          <p14:tracePt t="17183" x="7080250" y="2397125"/>
          <p14:tracePt t="17187" x="7073900" y="2397125"/>
          <p14:tracePt t="17188" x="7073900" y="2405063"/>
          <p14:tracePt t="17190" x="7065963" y="2405063"/>
          <p14:tracePt t="17192" x="7059613" y="2405063"/>
          <p14:tracePt t="17193" x="7059613" y="2411413"/>
          <p14:tracePt t="17195" x="7051675" y="2411413"/>
          <p14:tracePt t="17198" x="7051675" y="2419350"/>
          <p14:tracePt t="17199" x="7045325" y="2419350"/>
          <p14:tracePt t="17200" x="7045325" y="2425700"/>
          <p14:tracePt t="17203" x="7037388" y="2425700"/>
          <p14:tracePt t="17204" x="7037388" y="2433638"/>
          <p14:tracePt t="17205" x="7031038" y="2433638"/>
          <p14:tracePt t="17207" x="7031038" y="2439988"/>
          <p14:tracePt t="17208" x="7023100" y="2439988"/>
          <p14:tracePt t="17211" x="7023100" y="2447925"/>
          <p14:tracePt t="17212" x="7016750" y="2447925"/>
          <p14:tracePt t="17214" x="7016750" y="2454275"/>
          <p14:tracePt t="17215" x="7008813" y="2454275"/>
          <p14:tracePt t="17216" x="7008813" y="2462213"/>
          <p14:tracePt t="17219" x="7002463" y="2468563"/>
          <p14:tracePt t="17221" x="6994525" y="2468563"/>
          <p14:tracePt t="17223" x="6994525" y="2476500"/>
          <p14:tracePt t="17225" x="6988175" y="2476500"/>
          <p14:tracePt t="17226" x="6988175" y="2482850"/>
          <p14:tracePt t="17227" x="6988175" y="2489200"/>
          <p14:tracePt t="17228" x="6980238" y="2489200"/>
          <p14:tracePt t="17231" x="6980238" y="2497138"/>
          <p14:tracePt t="17232" x="6973888" y="2497138"/>
          <p14:tracePt t="17234" x="6965950" y="2503488"/>
          <p14:tracePt t="17237" x="6965950" y="2511425"/>
          <p14:tracePt t="17238" x="6959600" y="2511425"/>
          <p14:tracePt t="17239" x="6959600" y="2517775"/>
          <p14:tracePt t="17242" x="6951663" y="2525713"/>
          <p14:tracePt t="17245" x="6951663" y="2532063"/>
          <p14:tracePt t="17246" x="6945313" y="2532063"/>
          <p14:tracePt t="17248" x="6937375" y="2532063"/>
          <p14:tracePt t="17249" x="6937375" y="2540000"/>
          <p14:tracePt t="17250" x="6937375" y="2546350"/>
          <p14:tracePt t="17252" x="6931025" y="2546350"/>
          <p14:tracePt t="17254" x="6931025" y="2554288"/>
          <p14:tracePt t="17257" x="6923088" y="2560638"/>
          <p14:tracePt t="17261" x="6923088" y="2568575"/>
          <p14:tracePt t="17262" x="6916738" y="2574925"/>
          <p14:tracePt t="17265" x="6908800" y="2574925"/>
          <p14:tracePt t="17266" x="6908800" y="2582863"/>
          <p14:tracePt t="17269" x="6902450" y="2589213"/>
          <p14:tracePt t="17273" x="6902450" y="2597150"/>
          <p14:tracePt t="17274" x="6896100" y="2603500"/>
          <p14:tracePt t="17278" x="6896100" y="2611438"/>
          <p14:tracePt t="17280" x="6888163" y="2617788"/>
          <p14:tracePt t="17282" x="6881813" y="2617788"/>
          <p14:tracePt t="17284" x="6881813" y="2625725"/>
          <p14:tracePt t="17286" x="6881813" y="2632075"/>
          <p14:tracePt t="17287" x="6873875" y="2632075"/>
          <p14:tracePt t="17288" x="6873875" y="2640013"/>
          <p14:tracePt t="17292" x="6867525" y="2646363"/>
          <p14:tracePt t="17295" x="6867525" y="2654300"/>
          <p14:tracePt t="17297" x="6867525" y="2660650"/>
          <p14:tracePt t="17298" x="6859588" y="2660650"/>
          <p14:tracePt t="17299" x="6853238" y="2660650"/>
          <p14:tracePt t="17300" x="6853238" y="2667000"/>
          <p14:tracePt t="17303" x="6853238" y="2674938"/>
          <p14:tracePt t="17306" x="6845300" y="2681288"/>
          <p14:tracePt t="17310" x="6838950" y="2689225"/>
          <p14:tracePt t="17311" x="6838950" y="2695575"/>
          <p14:tracePt t="17315" x="6838950" y="2703513"/>
          <p14:tracePt t="17316" x="6831013" y="2703513"/>
          <p14:tracePt t="17317" x="6831013" y="2709863"/>
          <p14:tracePt t="17319" x="6824663" y="2709863"/>
          <p14:tracePt t="17321" x="6824663" y="2717800"/>
          <p14:tracePt t="17322" x="6824663" y="2724150"/>
          <p14:tracePt t="17325" x="6816725" y="2724150"/>
          <p14:tracePt t="17326" x="6816725" y="2732088"/>
          <p14:tracePt t="17329" x="6816725" y="2738438"/>
          <p14:tracePt t="17331" x="6810375" y="2738438"/>
          <p14:tracePt t="17332" x="6810375" y="2746375"/>
          <p14:tracePt t="17333" x="6810375" y="2752725"/>
          <p14:tracePt t="17336" x="6810375" y="2760663"/>
          <p14:tracePt t="17337" x="6802438" y="2760663"/>
          <p14:tracePt t="17339" x="6802438" y="2767013"/>
          <p14:tracePt t="17342" x="6802438" y="2774950"/>
          <p14:tracePt t="17344" x="6802438" y="2781300"/>
          <p14:tracePt t="17345" x="6796088" y="2781300"/>
          <p14:tracePt t="17346" x="6796088" y="2789238"/>
          <p14:tracePt t="17347" x="6788150" y="2789238"/>
          <p14:tracePt t="17350" x="6788150" y="2795588"/>
          <p14:tracePt t="17353" x="6788150" y="2803525"/>
          <p14:tracePt t="17354" x="6788150" y="2809875"/>
          <p14:tracePt t="17355" x="6781800" y="2809875"/>
          <p14:tracePt t="17357" x="6781800" y="2817813"/>
          <p14:tracePt t="17360" x="6781800" y="2824163"/>
          <p14:tracePt t="17363" x="6773863" y="2824163"/>
          <p14:tracePt t="17364" x="6773863" y="2832100"/>
          <p14:tracePt t="17365" x="6773863" y="2838450"/>
          <p14:tracePt t="17369" x="6773863" y="2846388"/>
          <p14:tracePt t="17371" x="6767513" y="2846388"/>
          <p14:tracePt t="17372" x="6767513" y="2852738"/>
          <p14:tracePt t="17375" x="6767513" y="2859088"/>
          <p14:tracePt t="17376" x="6759575" y="2859088"/>
          <p14:tracePt t="17377" x="6759575" y="2867025"/>
          <p14:tracePt t="17380" x="6759575" y="2873375"/>
          <p14:tracePt t="17383" x="6759575" y="2881313"/>
          <p14:tracePt t="17385" x="6753225" y="2881313"/>
          <p14:tracePt t="17386" x="6753225" y="2887663"/>
          <p14:tracePt t="17389" x="6753225" y="2895600"/>
          <p14:tracePt t="17390" x="6753225" y="2901950"/>
          <p14:tracePt t="17393" x="6753225" y="2909888"/>
          <p14:tracePt t="17396" x="6753225" y="2916238"/>
          <p14:tracePt t="17397" x="6745288" y="2916238"/>
          <p14:tracePt t="17399" x="6745288" y="2924175"/>
          <p14:tracePt t="17401" x="6745288" y="2930525"/>
          <p14:tracePt t="17404" x="6745288" y="2938463"/>
          <p14:tracePt t="17407" x="6745288" y="2944813"/>
          <p14:tracePt t="17410" x="6738938" y="2952750"/>
          <p14:tracePt t="17412" x="6738938" y="2959100"/>
          <p14:tracePt t="17415" x="6738938" y="2967038"/>
          <p14:tracePt t="17418" x="6731000" y="2967038"/>
          <p14:tracePt t="17419" x="6731000" y="2973388"/>
          <p14:tracePt t="17421" x="6731000" y="2981325"/>
          <p14:tracePt t="17423" x="6731000" y="2987675"/>
          <p14:tracePt t="17427" x="6731000" y="2995613"/>
          <p14:tracePt t="17430" x="6731000" y="3001963"/>
          <p14:tracePt t="17433" x="6731000" y="3009900"/>
          <p14:tracePt t="17435" x="6731000" y="3016250"/>
          <p14:tracePt t="17438" x="6724650" y="3024188"/>
          <p14:tracePt t="17442" x="6724650" y="3030538"/>
          <p14:tracePt t="17445" x="6724650" y="3038475"/>
          <p14:tracePt t="17446" x="6724650" y="3044825"/>
          <p14:tracePt t="17450" x="6724650" y="3051175"/>
          <p14:tracePt t="17453" x="6724650" y="3059113"/>
          <p14:tracePt t="17456" x="6724650" y="3065463"/>
          <p14:tracePt t="17457" x="6724650" y="3073400"/>
          <p14:tracePt t="17460" x="6724650" y="3079750"/>
          <p14:tracePt t="17463" x="6724650" y="3087688"/>
          <p14:tracePt t="17466" x="6724650" y="3094038"/>
          <p14:tracePt t="17468" x="6724650" y="3101975"/>
          <p14:tracePt t="17470" x="6724650" y="3108325"/>
          <p14:tracePt t="17473" x="6724650" y="3116263"/>
          <p14:tracePt t="17476" x="6724650" y="3122613"/>
          <p14:tracePt t="17479" x="6724650" y="3130550"/>
          <p14:tracePt t="17480" x="6724650" y="3136900"/>
          <p14:tracePt t="17483" x="6724650" y="3144838"/>
          <p14:tracePt t="17486" x="6724650" y="3151188"/>
          <p14:tracePt t="17488" x="6724650" y="3159125"/>
          <p14:tracePt t="17490" x="6724650" y="3165475"/>
          <p14:tracePt t="17492" x="6724650" y="3173413"/>
          <p14:tracePt t="17496" x="6724650" y="3179763"/>
          <p14:tracePt t="17499" x="6724650" y="3187700"/>
          <p14:tracePt t="17500" x="6731000" y="3187700"/>
          <p14:tracePt t="17501" x="6731000" y="3194050"/>
          <p14:tracePt t="17503" x="6731000" y="3201988"/>
          <p14:tracePt t="17506" x="6738938" y="3201988"/>
          <p14:tracePt t="17507" x="6738938" y="3208338"/>
          <p14:tracePt t="17510" x="6738938" y="3216275"/>
          <p14:tracePt t="17513" x="6738938" y="3222625"/>
          <p14:tracePt t="17516" x="6738938" y="3230563"/>
          <p14:tracePt t="17517" x="6745288" y="3230563"/>
          <p14:tracePt t="17520" x="6745288" y="3236913"/>
          <p14:tracePt t="17524" x="6745288" y="3243263"/>
          <p14:tracePt t="17526" x="6745288" y="3251200"/>
          <p14:tracePt t="17527" x="6753225" y="3251200"/>
          <p14:tracePt t="17531" x="6753225" y="3257550"/>
          <p14:tracePt t="17535" x="6759575" y="3257550"/>
          <p14:tracePt t="17536" x="6759575" y="3265488"/>
          <p14:tracePt t="17540" x="6767513" y="3265488"/>
          <p14:tracePt t="17541" x="6767513" y="3271838"/>
          <p14:tracePt t="17544" x="6767513" y="3279775"/>
          <p14:tracePt t="17546" x="6773863" y="3279775"/>
          <p14:tracePt t="17549" x="6773863" y="3286125"/>
          <p14:tracePt t="17553" x="6781800" y="3286125"/>
          <p14:tracePt t="17555" x="6781800" y="3294063"/>
          <p14:tracePt t="17559" x="6788150" y="3294063"/>
          <p14:tracePt t="17561" x="6788150" y="3300413"/>
          <p14:tracePt t="17562" x="6796088" y="3300413"/>
          <p14:tracePt t="17564" x="6796088" y="3308350"/>
          <p14:tracePt t="17568" x="6802438" y="3308350"/>
          <p14:tracePt t="17569" x="6802438" y="3314700"/>
          <p14:tracePt t="17573" x="6810375" y="3314700"/>
          <p14:tracePt t="17574" x="6810375" y="3322638"/>
          <p14:tracePt t="17578" x="6816725" y="3322638"/>
          <p14:tracePt t="17579" x="6816725" y="3328988"/>
          <p14:tracePt t="17582" x="6824663" y="3328988"/>
          <p14:tracePt t="17583" x="6824663" y="3336925"/>
          <p14:tracePt t="17584" x="6831013" y="3336925"/>
          <p14:tracePt t="17587" x="6831013" y="3343275"/>
          <p14:tracePt t="17588" x="6838950" y="3343275"/>
          <p14:tracePt t="17591" x="6845300" y="3343275"/>
          <p14:tracePt t="17592" x="6845300" y="3351213"/>
          <p14:tracePt t="17595" x="6853238" y="3351213"/>
          <p14:tracePt t="17596" x="6859588" y="3357563"/>
          <p14:tracePt t="17600" x="6867525" y="3357563"/>
          <p14:tracePt t="17601" x="6867525" y="3365500"/>
          <p14:tracePt t="17602" x="6873875" y="3365500"/>
          <p14:tracePt t="17603" x="6873875" y="3371850"/>
          <p14:tracePt t="17605" x="6881813" y="3371850"/>
          <p14:tracePt t="17606" x="6888163" y="3371850"/>
          <p14:tracePt t="17607" x="6888163" y="3379788"/>
          <p14:tracePt t="17609" x="6896100" y="3379788"/>
          <p14:tracePt t="17611" x="6896100" y="3386138"/>
          <p14:tracePt t="17612" x="6902450" y="3386138"/>
          <p14:tracePt t="17614" x="6908800" y="3386138"/>
          <p14:tracePt t="17615" x="6916738" y="3394075"/>
          <p14:tracePt t="17617" x="6923088" y="3400425"/>
          <p14:tracePt t="17619" x="6931025" y="3400425"/>
          <p14:tracePt t="17621" x="6937375" y="3408363"/>
          <p14:tracePt t="17623" x="6945313" y="3408363"/>
          <p14:tracePt t="17625" x="6951663" y="3408363"/>
          <p14:tracePt t="17626" x="6951663" y="3414713"/>
          <p14:tracePt t="17627" x="6959600" y="3414713"/>
          <p14:tracePt t="17629" x="6965950" y="3414713"/>
          <p14:tracePt t="17630" x="6973888" y="3414713"/>
          <p14:tracePt t="17631" x="6973888" y="3422650"/>
          <p14:tracePt t="17632" x="6980238" y="3422650"/>
          <p14:tracePt t="17633" x="6988175" y="3429000"/>
          <p14:tracePt t="17636" x="7002463" y="3429000"/>
          <p14:tracePt t="17638" x="7008813" y="3435350"/>
          <p14:tracePt t="17640" x="7016750" y="3435350"/>
          <p14:tracePt t="17641" x="7023100" y="3435350"/>
          <p14:tracePt t="17643" x="7031038" y="3443288"/>
          <p14:tracePt t="17645" x="7037388" y="3443288"/>
          <p14:tracePt t="17646" x="7045325" y="3443288"/>
          <p14:tracePt t="17647" x="7051675" y="3443288"/>
          <p14:tracePt t="17649" x="7059613" y="3449638"/>
          <p14:tracePt t="17651" x="7073900" y="3449638"/>
          <p14:tracePt t="17653" x="7080250" y="3457575"/>
          <p14:tracePt t="17655" x="7088188" y="3457575"/>
          <p14:tracePt t="17657" x="7102475" y="3457575"/>
          <p14:tracePt t="17659" x="7108825" y="3457575"/>
          <p14:tracePt t="17661" x="7115175" y="3457575"/>
          <p14:tracePt t="17662" x="7115175" y="3463925"/>
          <p14:tracePt t="17663" x="7129463" y="3463925"/>
          <p14:tracePt t="17665" x="7137400" y="3463925"/>
          <p14:tracePt t="17667" x="7143750" y="3463925"/>
          <p14:tracePt t="17668" x="7151688" y="3463925"/>
          <p14:tracePt t="17671" x="7158038" y="3463925"/>
          <p14:tracePt t="17671" x="7165975" y="3463925"/>
          <p14:tracePt t="17673" x="7172325" y="3463925"/>
          <p14:tracePt t="17674" x="7180263" y="3463925"/>
          <p14:tracePt t="17676" x="7186613" y="3463925"/>
          <p14:tracePt t="17677" x="7194550" y="3463925"/>
          <p14:tracePt t="17679" x="7200900" y="3463925"/>
          <p14:tracePt t="17680" x="7208838" y="3463925"/>
          <p14:tracePt t="17682" x="7215188" y="3463925"/>
          <p14:tracePt t="17684" x="7223125" y="3463925"/>
          <p14:tracePt t="17686" x="7229475" y="3463925"/>
          <p14:tracePt t="17687" x="7237413" y="3463925"/>
          <p14:tracePt t="17689" x="7243763" y="3463925"/>
          <p14:tracePt t="17691" x="7251700" y="3463925"/>
          <p14:tracePt t="17693" x="7258050" y="3463925"/>
          <p14:tracePt t="17694" x="7265988" y="3463925"/>
          <p14:tracePt t="17696" x="7272338" y="3463925"/>
          <p14:tracePt t="17698" x="7280275" y="3463925"/>
          <p14:tracePt t="17700" x="7286625" y="3463925"/>
          <p14:tracePt t="17701" x="7294563" y="3463925"/>
          <p14:tracePt t="17704" x="7300913" y="3463925"/>
          <p14:tracePt t="17706" x="7308850" y="3463925"/>
          <p14:tracePt t="17708" x="7315200" y="3463925"/>
          <p14:tracePt t="17710" x="7321550" y="3463925"/>
          <p14:tracePt t="17712" x="7329488" y="3463925"/>
          <p14:tracePt t="17714" x="7335838" y="3463925"/>
          <p14:tracePt t="17717" x="7343775" y="3463925"/>
          <p14:tracePt t="17718" x="7350125" y="3463925"/>
          <p14:tracePt t="17720" x="7358063" y="3463925"/>
          <p14:tracePt t="17721" x="7358063" y="3457575"/>
          <p14:tracePt t="17723" x="7364413" y="3457575"/>
          <p14:tracePt t="17725" x="7372350" y="3457575"/>
          <p14:tracePt t="17726" x="7378700" y="3457575"/>
          <p14:tracePt t="17729" x="7386638" y="3449638"/>
          <p14:tracePt t="17731" x="7392988" y="3449638"/>
          <p14:tracePt t="17732" x="7392988" y="3443288"/>
          <p14:tracePt t="17734" x="7400925" y="3443288"/>
          <p14:tracePt t="17736" x="7407275" y="3443288"/>
          <p14:tracePt t="17737" x="7415213" y="3443288"/>
          <p14:tracePt t="17738" x="7415213" y="3435350"/>
          <p14:tracePt t="17739" x="7421563" y="3435350"/>
          <p14:tracePt t="17742" x="7429500" y="3435350"/>
          <p14:tracePt t="17743" x="7429500" y="3429000"/>
          <p14:tracePt t="17744" x="7435850" y="3429000"/>
          <p14:tracePt t="17745" x="7443788" y="3429000"/>
          <p14:tracePt t="17747" x="7450138" y="3422650"/>
          <p14:tracePt t="17749" x="7458075" y="3414713"/>
          <p14:tracePt t="17752" x="7464425" y="3408363"/>
          <p14:tracePt t="17753" x="7472363" y="3408363"/>
          <p14:tracePt t="17755" x="7478713" y="3408363"/>
          <p14:tracePt t="17756" x="7478713" y="3400425"/>
          <p14:tracePt t="17757" x="7486650" y="3400425"/>
          <p14:tracePt t="17759" x="7493000" y="3394075"/>
          <p14:tracePt t="17760" x="7500938" y="3394075"/>
          <p14:tracePt t="17761" x="7500938" y="3386138"/>
          <p14:tracePt t="17762" x="7507288" y="3386138"/>
          <p14:tracePt t="17764" x="7515225" y="3379788"/>
          <p14:tracePt t="17767" x="7521575" y="3371850"/>
          <p14:tracePt t="17768" x="7527925" y="3371850"/>
          <p14:tracePt t="17769" x="7527925" y="3365500"/>
          <p14:tracePt t="17770" x="7535863" y="3365500"/>
          <p14:tracePt t="17771" x="7535863" y="3357563"/>
          <p14:tracePt t="17772" x="7542213" y="3357563"/>
          <p14:tracePt t="17773" x="7542213" y="3351213"/>
          <p14:tracePt t="17774" x="7550150" y="3351213"/>
          <p14:tracePt t="17775" x="7556500" y="3351213"/>
          <p14:tracePt t="17776" x="7556500" y="3343275"/>
          <p14:tracePt t="17778" x="7564438" y="3343275"/>
          <p14:tracePt t="17779" x="7564438" y="3336925"/>
          <p14:tracePt t="17780" x="7570788" y="3328988"/>
          <p14:tracePt t="17782" x="7570788" y="3322638"/>
          <p14:tracePt t="17783" x="7578725" y="3322638"/>
          <p14:tracePt t="17784" x="7585075" y="3322638"/>
          <p14:tracePt t="17785" x="7585075" y="3314700"/>
          <p14:tracePt t="17786" x="7593013" y="3314700"/>
          <p14:tracePt t="17787" x="7593013" y="3308350"/>
          <p14:tracePt t="17788" x="7593013" y="3300413"/>
          <p14:tracePt t="17789" x="7599363" y="3300413"/>
          <p14:tracePt t="17791" x="7599363" y="3294063"/>
          <p14:tracePt t="17792" x="7607300" y="3294063"/>
          <p14:tracePt t="17793" x="7613650" y="3294063"/>
          <p14:tracePt t="17794" x="7613650" y="3286125"/>
          <p14:tracePt t="17796" x="7621588" y="3279775"/>
          <p14:tracePt t="17799" x="7627938" y="3271838"/>
          <p14:tracePt t="17800" x="7627938" y="3265488"/>
          <p14:tracePt t="17802" x="7635875" y="3257550"/>
          <p14:tracePt t="17805" x="7635875" y="3251200"/>
          <p14:tracePt t="17806" x="7642225" y="3251200"/>
          <p14:tracePt t="17807" x="7650163" y="3243263"/>
          <p14:tracePt t="17808" x="7650163" y="3236913"/>
          <p14:tracePt t="17812" x="7656513" y="3230563"/>
          <p14:tracePt t="17814" x="7656513" y="3222625"/>
          <p14:tracePt t="17815" x="7664450" y="3222625"/>
          <p14:tracePt t="17816" x="7664450" y="3216275"/>
          <p14:tracePt t="17817" x="7664450" y="3208338"/>
          <p14:tracePt t="17819" x="7670800" y="3208338"/>
          <p14:tracePt t="17820" x="7670800" y="3201988"/>
          <p14:tracePt t="17821" x="7678738" y="3201988"/>
          <p14:tracePt t="17822" x="7678738" y="3194050"/>
          <p14:tracePt t="17824" x="7678738" y="3187700"/>
          <p14:tracePt t="17825" x="7685088" y="3187700"/>
          <p14:tracePt t="17826" x="7685088" y="3179763"/>
          <p14:tracePt t="17828" x="7685088" y="3173413"/>
          <p14:tracePt t="17830" x="7693025" y="3165475"/>
          <p14:tracePt t="17833" x="7693025" y="3159125"/>
          <p14:tracePt t="17834" x="7699375" y="3151188"/>
          <p14:tracePt t="17836" x="7699375" y="3144838"/>
          <p14:tracePt t="17837" x="7707313" y="3144838"/>
          <p14:tracePt t="17839" x="7707313" y="3136900"/>
          <p14:tracePt t="17841" x="7707313" y="3130550"/>
          <p14:tracePt t="17842" x="7713663" y="3122613"/>
          <p14:tracePt t="17844" x="7713663" y="3116263"/>
          <p14:tracePt t="17847" x="7713663" y="3108325"/>
          <p14:tracePt t="17848" x="7721600" y="3108325"/>
          <p14:tracePt t="17849" x="7721600" y="3101975"/>
          <p14:tracePt t="17851" x="7721600" y="3094038"/>
          <p14:tracePt t="17853" x="7721600" y="3087688"/>
          <p14:tracePt t="17854" x="7727950" y="3087688"/>
          <p14:tracePt t="17856" x="7727950" y="3079750"/>
          <p14:tracePt t="17858" x="7734300" y="3073400"/>
          <p14:tracePt t="17860" x="7734300" y="3065463"/>
          <p14:tracePt t="17862" x="7734300" y="3059113"/>
          <p14:tracePt t="17864" x="7734300" y="3051175"/>
          <p14:tracePt t="17866" x="7742238" y="3051175"/>
          <p14:tracePt t="17867" x="7742238" y="3044825"/>
          <p14:tracePt t="17869" x="7742238" y="3038475"/>
          <p14:tracePt t="17871" x="7742238" y="3030538"/>
          <p14:tracePt t="17873" x="7742238" y="3024188"/>
          <p14:tracePt t="17875" x="7748588" y="3016250"/>
          <p14:tracePt t="17877" x="7748588" y="3009900"/>
          <p14:tracePt t="17878" x="7748588" y="3001963"/>
          <p14:tracePt t="17881" x="7748588" y="2995613"/>
          <p14:tracePt t="17883" x="7748588" y="2987675"/>
          <p14:tracePt t="17886" x="7748588" y="2981325"/>
          <p14:tracePt t="17887" x="7748588" y="2973388"/>
          <p14:tracePt t="17889" x="7748588" y="2967038"/>
          <p14:tracePt t="17890" x="7756525" y="2967038"/>
          <p14:tracePt t="17891" x="7756525" y="2959100"/>
          <p14:tracePt t="17894" x="7756525" y="2952750"/>
          <p14:tracePt t="17895" x="7756525" y="2944813"/>
          <p14:tracePt t="17897" x="7756525" y="2938463"/>
          <p14:tracePt t="17899" x="7756525" y="2930525"/>
          <p14:tracePt t="17900" x="7762875" y="2930525"/>
          <p14:tracePt t="17901" x="7762875" y="2924175"/>
          <p14:tracePt t="17902" x="7762875" y="2916238"/>
          <p14:tracePt t="17904" x="7762875" y="2909888"/>
          <p14:tracePt t="17907" x="7762875" y="2901950"/>
          <p14:tracePt t="17909" x="7762875" y="2895600"/>
          <p14:tracePt t="17910" x="7762875" y="2887663"/>
          <p14:tracePt t="17912" x="7762875" y="2881313"/>
          <p14:tracePt t="17914" x="7762875" y="2873375"/>
          <p14:tracePt t="17917" x="7762875" y="2867025"/>
          <p14:tracePt t="17918" x="7762875" y="2859088"/>
          <p14:tracePt t="17920" x="7762875" y="2852738"/>
          <p14:tracePt t="17921" x="7770813" y="2852738"/>
          <p14:tracePt t="17923" x="7770813" y="2846388"/>
          <p14:tracePt t="17925" x="7770813" y="2838450"/>
          <p14:tracePt t="17928" x="7770813" y="2832100"/>
          <p14:tracePt t="17930" x="7770813" y="2824163"/>
          <p14:tracePt t="17932" x="7770813" y="2817813"/>
          <p14:tracePt t="17935" x="7770813" y="2809875"/>
          <p14:tracePt t="17938" x="7770813" y="2803525"/>
          <p14:tracePt t="17939" x="7770813" y="2795588"/>
          <p14:tracePt t="17942" x="7770813" y="2789238"/>
          <p14:tracePt t="17945" x="7770813" y="2781300"/>
          <p14:tracePt t="17948" x="7770813" y="2774950"/>
          <p14:tracePt t="17949" x="7770813" y="2767013"/>
          <p14:tracePt t="17952" x="7770813" y="2760663"/>
          <p14:tracePt t="17955" x="7770813" y="2752725"/>
          <p14:tracePt t="17958" x="7770813" y="2746375"/>
          <p14:tracePt t="17960" x="7770813" y="2738438"/>
          <p14:tracePt t="17963" x="7770813" y="2732088"/>
          <p14:tracePt t="17966" x="7770813" y="2724150"/>
          <p14:tracePt t="17970" x="7770813" y="2717800"/>
          <p14:tracePt t="17971" x="7770813" y="2709863"/>
          <p14:tracePt t="17974" x="7770813" y="2703513"/>
          <p14:tracePt t="17978" x="7770813" y="2695575"/>
          <p14:tracePt t="17981" x="7770813" y="2689225"/>
          <p14:tracePt t="17983" x="7770813" y="2681288"/>
          <p14:tracePt t="17986" x="7770813" y="2674938"/>
          <p14:tracePt t="17989" x="7770813" y="2667000"/>
          <p14:tracePt t="17993" x="7770813" y="2660650"/>
          <p14:tracePt t="17994" x="7770813" y="2654300"/>
          <p14:tracePt t="17995" x="7762875" y="2654300"/>
          <p14:tracePt t="17998" x="7762875" y="2646363"/>
          <p14:tracePt t="18001" x="7756525" y="2646363"/>
          <p14:tracePt t="18002" x="7756525" y="2640013"/>
          <p14:tracePt t="18006" x="7756525" y="2632075"/>
          <p14:tracePt t="18007" x="7756525" y="2625725"/>
          <p14:tracePt t="18009" x="7748588" y="2625725"/>
          <p14:tracePt t="18010" x="7748588" y="2617788"/>
          <p14:tracePt t="18015" x="7748588" y="2611438"/>
          <p14:tracePt t="18018" x="7742238" y="2611438"/>
          <p14:tracePt t="18019" x="7742238" y="2603500"/>
          <p14:tracePt t="18023" x="7742238" y="2597150"/>
          <p14:tracePt t="18024" x="7742238" y="2589213"/>
          <p14:tracePt t="18026" x="7734300" y="2589213"/>
          <p14:tracePt t="18029" x="7727950" y="2589213"/>
          <p14:tracePt t="18030" x="7727950" y="2582863"/>
          <p14:tracePt t="18035" x="7727950" y="2574925"/>
          <p14:tracePt t="18038" x="7721600" y="2574925"/>
          <p14:tracePt t="18043" x="7721600" y="2568575"/>
          <p14:tracePt t="18047" x="7713663" y="2568575"/>
          <p14:tracePt t="18048" x="7713663" y="2560638"/>
          <p14:tracePt t="18059" x="7707313" y="2560638"/>
          <p14:tracePt t="18063" x="7707313" y="2554288"/>
          <p14:tracePt t="18066" x="7699375" y="2554288"/>
          <p14:tracePt t="18080" x="7693025" y="2554288"/>
          <p14:tracePt t="18088" x="7693025" y="2546350"/>
          <p14:tracePt t="18095" x="7685088" y="2546350"/>
          <p14:tracePt t="18108" x="7678738" y="2546350"/>
          <p14:tracePt t="18113" x="7670800" y="2546350"/>
          <p14:tracePt t="18124" x="7664450" y="2546350"/>
          <p14:tracePt t="18132" x="7664450" y="2540000"/>
          <p14:tracePt t="18133" x="7656513" y="2540000"/>
          <p14:tracePt t="18141" x="7650163" y="2540000"/>
          <p14:tracePt t="18145" x="7642225" y="2540000"/>
          <p14:tracePt t="18152" x="7635875" y="2540000"/>
          <p14:tracePt t="18153" x="7635875" y="2532063"/>
          <p14:tracePt t="18159" x="7627938" y="2532063"/>
          <p14:tracePt t="18166" x="7621588" y="2532063"/>
          <p14:tracePt t="18172" x="7613650" y="2532063"/>
          <p14:tracePt t="18175" x="7607300" y="2532063"/>
          <p14:tracePt t="18181" x="7599363" y="2532063"/>
          <p14:tracePt t="18187" x="7593013" y="2532063"/>
          <p14:tracePt t="18192" x="7585075" y="2532063"/>
          <p14:tracePt t="18195" x="7578725" y="2532063"/>
          <p14:tracePt t="18200" x="7570788" y="2532063"/>
          <p14:tracePt t="18205" x="7564438" y="2532063"/>
          <p14:tracePt t="18210" x="7556500" y="2532063"/>
          <p14:tracePt t="18212" x="7550150" y="2532063"/>
          <p14:tracePt t="18217" x="7542213" y="2532063"/>
          <p14:tracePt t="18221" x="7535863" y="2532063"/>
          <p14:tracePt t="18225" x="7527925" y="2532063"/>
          <p14:tracePt t="18228" x="7521575" y="2532063"/>
          <p14:tracePt t="18232" x="7515225" y="2532063"/>
          <p14:tracePt t="18235" x="7507288" y="2532063"/>
          <p14:tracePt t="18239" x="7500938" y="2532063"/>
          <p14:tracePt t="18241" x="7493000" y="2532063"/>
          <p14:tracePt t="18244" x="7486650" y="2532063"/>
          <p14:tracePt t="18247" x="7478713" y="2532063"/>
          <p14:tracePt t="18250" x="7472363" y="2532063"/>
          <p14:tracePt t="18252" x="7464425" y="2532063"/>
          <p14:tracePt t="18255" x="7458075" y="2532063"/>
          <p14:tracePt t="18258" x="7450138" y="2532063"/>
          <p14:tracePt t="18261" x="7443788" y="2532063"/>
          <p14:tracePt t="18262" x="7435850" y="2532063"/>
          <p14:tracePt t="18265" x="7429500" y="2532063"/>
          <p14:tracePt t="18268" x="7421563" y="2532063"/>
          <p14:tracePt t="18271" x="7415213" y="2532063"/>
          <p14:tracePt t="18273" x="7407275" y="2532063"/>
          <p14:tracePt t="18275" x="7400925" y="2532063"/>
          <p14:tracePt t="18278" x="7392988" y="2532063"/>
          <p14:tracePt t="18281" x="7386638" y="2532063"/>
          <p14:tracePt t="18283" x="7378700" y="2532063"/>
          <p14:tracePt t="18285" x="7372350" y="2532063"/>
          <p14:tracePt t="18287" x="7364413" y="2532063"/>
          <p14:tracePt t="18290" x="7358063" y="2532063"/>
          <p14:tracePt t="18293" x="7350125" y="2532063"/>
          <p14:tracePt t="18294" x="7343775" y="2532063"/>
          <p14:tracePt t="18297" x="7335838" y="2532063"/>
          <p14:tracePt t="18300" x="7329488" y="2532063"/>
          <p14:tracePt t="18302" x="7321550" y="2532063"/>
          <p14:tracePt t="18304" x="7315200" y="2532063"/>
          <p14:tracePt t="18306" x="7308850" y="2532063"/>
          <p14:tracePt t="18309" x="7300913" y="2532063"/>
          <p14:tracePt t="18312" x="7294563" y="2532063"/>
          <p14:tracePt t="18313" x="7286625" y="2532063"/>
          <p14:tracePt t="18316" x="7280275" y="2532063"/>
          <p14:tracePt t="18318" x="7272338" y="2532063"/>
          <p14:tracePt t="18321" x="7265988" y="2532063"/>
          <p14:tracePt t="18322" x="7258050" y="2532063"/>
          <p14:tracePt t="18325" x="7251700" y="2532063"/>
          <p14:tracePt t="18328" x="7243763" y="2532063"/>
          <p14:tracePt t="18331" x="7237413" y="2532063"/>
          <p14:tracePt t="18333" x="7229475" y="2532063"/>
          <p14:tracePt t="18336" x="7223125" y="2532063"/>
          <p14:tracePt t="18339" x="7215188" y="2532063"/>
          <p14:tracePt t="18342" x="7208838" y="2532063"/>
          <p14:tracePt t="18344" x="7200900" y="2532063"/>
          <p14:tracePt t="18348" x="7194550" y="2532063"/>
          <p14:tracePt t="18352" x="7186613" y="2532063"/>
          <p14:tracePt t="18356" x="7180263" y="2532063"/>
          <p14:tracePt t="18358" x="7172325" y="2532063"/>
          <p14:tracePt t="18363" x="7165975" y="2532063"/>
          <p14:tracePt t="18369" x="7158038" y="2532063"/>
          <p14:tracePt t="18375" x="7151688" y="2532063"/>
          <p14:tracePt t="18381" x="7143750" y="2532063"/>
          <p14:tracePt t="18384" x="7137400" y="2532063"/>
          <p14:tracePt t="18390" x="7129463" y="2532063"/>
          <p14:tracePt t="18395" x="7123113" y="2532063"/>
          <p14:tracePt t="18401" x="7115175" y="2532063"/>
          <p14:tracePt t="18403" x="7108825" y="2532063"/>
          <p14:tracePt t="18409" x="7102475" y="2532063"/>
          <p14:tracePt t="18414" x="7094538" y="2532063"/>
          <p14:tracePt t="18418" x="7094538" y="2540000"/>
          <p14:tracePt t="18419" x="7088188" y="2540000"/>
          <p14:tracePt t="18421" x="7080250" y="2540000"/>
          <p14:tracePt t="18426" x="7073900" y="2540000"/>
          <p14:tracePt t="18431" x="7065963" y="2540000"/>
          <p14:tracePt t="18434" x="7065963" y="2546350"/>
          <p14:tracePt t="18437" x="7059613" y="2546350"/>
          <p14:tracePt t="18440" x="7051675" y="2546350"/>
          <p14:tracePt t="18446" x="7045325" y="2546350"/>
          <p14:tracePt t="18447" x="7045325" y="2554288"/>
          <p14:tracePt t="18452" x="7037388" y="2554288"/>
          <p14:tracePt t="18458" x="7037388" y="2560638"/>
          <p14:tracePt t="18459" x="7031038" y="2560638"/>
          <p14:tracePt t="18462" x="7023100" y="2568575"/>
          <p14:tracePt t="18470" x="7016750" y="2568575"/>
          <p14:tracePt t="18471" x="7016750" y="2574925"/>
          <p14:tracePt t="18477" x="7008813" y="2574925"/>
          <p14:tracePt t="18478" x="7008813" y="2582863"/>
          <p14:tracePt t="18484" x="7008813" y="2589213"/>
          <p14:tracePt t="18485" x="7002463" y="2589213"/>
          <p14:tracePt t="18487" x="7002463" y="2597150"/>
          <p14:tracePt t="18489" x="6994525" y="2597150"/>
          <p14:tracePt t="18494" x="6994525" y="2603500"/>
          <p14:tracePt t="18496" x="6988175" y="2603500"/>
          <p14:tracePt t="18498" x="6988175" y="2611438"/>
          <p14:tracePt t="18503" x="6980238" y="2617788"/>
          <p14:tracePt t="18508" x="6980238" y="2625725"/>
          <p14:tracePt t="18510" x="6973888" y="2632075"/>
          <p14:tracePt t="18514" x="6965950" y="2632075"/>
          <p14:tracePt t="18515" x="6965950" y="2640013"/>
          <p14:tracePt t="18519" x="6965950" y="2646363"/>
          <p14:tracePt t="18521" x="6959600" y="2646363"/>
          <p14:tracePt t="18525" x="6959600" y="2654300"/>
          <p14:tracePt t="18527" x="6959600" y="2660650"/>
          <p14:tracePt t="18528" x="6951663" y="2660650"/>
          <p14:tracePt t="18532" x="6951663" y="2667000"/>
          <p14:tracePt t="18535" x="6945313" y="2667000"/>
          <p14:tracePt t="18537" x="6945313" y="2674938"/>
          <p14:tracePt t="18538" x="6937375" y="2674938"/>
          <p14:tracePt t="18542" x="6937375" y="2681288"/>
          <p14:tracePt t="18544" x="6937375" y="2689225"/>
          <p14:tracePt t="18545" x="6931025" y="2689225"/>
          <p14:tracePt t="18549" x="6931025" y="2695575"/>
          <p14:tracePt t="18553" x="6923088" y="2703513"/>
          <p14:tracePt t="18558" x="6923088" y="2709863"/>
          <p14:tracePt t="18559" x="6916738" y="2709863"/>
          <p14:tracePt t="18560" x="6916738" y="2717800"/>
          <p14:tracePt t="18564" x="6916738" y="2724150"/>
          <p14:tracePt t="18566" x="6908800" y="2724150"/>
          <p14:tracePt t="18569" x="6908800" y="2732088"/>
          <p14:tracePt t="18570" x="6902450" y="2732088"/>
          <p14:tracePt t="18573" x="6902450" y="2738438"/>
          <p14:tracePt t="18575" x="6902450" y="2746375"/>
          <p14:tracePt t="18578" x="6896100" y="2746375"/>
          <p14:tracePt t="18580" x="6896100" y="2752725"/>
          <p14:tracePt t="18585" x="6896100" y="2760663"/>
          <p14:tracePt t="18586" x="6888163" y="2760663"/>
          <p14:tracePt t="18589" x="6888163" y="2767013"/>
          <p14:tracePt t="18591" x="6888163" y="2774950"/>
          <p14:tracePt t="18596" x="6881813" y="2781300"/>
          <p14:tracePt t="18600" x="6881813" y="2789238"/>
          <p14:tracePt t="18602" x="6873875" y="2789238"/>
          <p14:tracePt t="18605" x="6873875" y="2795588"/>
          <p14:tracePt t="18607" x="6873875" y="2803525"/>
          <p14:tracePt t="18611" x="6873875" y="2809875"/>
          <p14:tracePt t="18615" x="6867525" y="2809875"/>
          <p14:tracePt t="18616" x="6867525" y="2817813"/>
          <p14:tracePt t="18620" x="6867525" y="2824163"/>
          <p14:tracePt t="18622" x="6867525" y="2832100"/>
          <p14:tracePt t="18627" x="6867525" y="2838450"/>
          <p14:tracePt t="18630" x="6867525" y="2846388"/>
          <p14:tracePt t="18633" x="6859588" y="2846388"/>
          <p14:tracePt t="18635" x="6859588" y="2852738"/>
          <p14:tracePt t="18640" x="6859588" y="2859088"/>
          <p14:tracePt t="18643" x="6859588" y="2867025"/>
          <p14:tracePt t="18649" x="6859588" y="2873375"/>
          <p14:tracePt t="18655" x="6859588" y="2881313"/>
          <p14:tracePt t="18662" x="6859588" y="2887663"/>
          <p14:tracePt t="18666" x="6859588" y="2895600"/>
          <p14:tracePt t="18676" x="6859588" y="2901950"/>
          <p14:tracePt t="18688" x="6859588" y="2909888"/>
          <p14:tracePt t="18702" x="6859588" y="2916238"/>
          <p14:tracePt t="18710" x="6859588" y="2924175"/>
          <p14:tracePt t="18723" x="6859588" y="2930525"/>
          <p14:tracePt t="18735" x="6859588" y="2938463"/>
          <p14:tracePt t="18742" x="6867525" y="2938463"/>
          <p14:tracePt t="18744" x="6867525" y="2944813"/>
          <p14:tracePt t="18750" x="6867525" y="2952750"/>
          <p14:tracePt t="18756" x="6873875" y="2952750"/>
          <p14:tracePt t="18759" x="6873875" y="2959100"/>
          <p14:tracePt t="18762" x="6881813" y="2959100"/>
          <p14:tracePt t="18767" x="6881813" y="2967038"/>
          <p14:tracePt t="18773" x="6888163" y="2967038"/>
          <p14:tracePt t="18776" x="6888163" y="2973388"/>
          <p14:tracePt t="18781" x="6888163" y="2981325"/>
          <p14:tracePt t="18783" x="6896100" y="2981325"/>
          <p14:tracePt t="18791" x="6896100" y="2987675"/>
          <p14:tracePt t="18792" x="6902450" y="2987675"/>
          <p14:tracePt t="18795" x="6908800" y="2987675"/>
          <p14:tracePt t="18803" x="6908800" y="2995613"/>
          <p14:tracePt t="18804" x="6916738" y="2995613"/>
          <p14:tracePt t="18810" x="6923088" y="2995613"/>
          <p14:tracePt t="18815" x="6931025" y="2995613"/>
          <p14:tracePt t="18816" x="6931025" y="3001963"/>
          <p14:tracePt t="18821" x="6937375" y="3001963"/>
          <p14:tracePt t="18822" x="6937375" y="3009900"/>
          <p14:tracePt t="18823" x="6945313" y="3009900"/>
          <p14:tracePt t="18829" x="6951663" y="3009900"/>
          <p14:tracePt t="18834" x="6959600" y="3009900"/>
          <p14:tracePt t="18838" x="6959600" y="3016250"/>
          <p14:tracePt t="18839" x="6965950" y="3016250"/>
          <p14:tracePt t="18841" x="6973888" y="3016250"/>
          <p14:tracePt t="18846" x="6980238" y="3016250"/>
          <p14:tracePt t="18851" x="6988175" y="3016250"/>
          <p14:tracePt t="18855" x="6994525" y="3016250"/>
          <p14:tracePt t="18857" x="7002463" y="3016250"/>
          <p14:tracePt t="18858" x="7002463" y="3024188"/>
          <p14:tracePt t="18862" x="7008813" y="3024188"/>
          <p14:tracePt t="18866" x="7016750" y="3024188"/>
          <p14:tracePt t="18871" x="7023100" y="3024188"/>
          <p14:tracePt t="18872" x="7031038" y="3024188"/>
          <p14:tracePt t="18876" x="7037388" y="3024188"/>
          <p14:tracePt t="18880" x="7045325" y="3024188"/>
          <p14:tracePt t="18881" x="7045325" y="3030538"/>
          <p14:tracePt t="18884" x="7051675" y="3030538"/>
          <p14:tracePt t="18886" x="7059613" y="3030538"/>
          <p14:tracePt t="18889" x="7065963" y="3030538"/>
          <p14:tracePt t="18892" x="7065963" y="3038475"/>
          <p14:tracePt t="18893" x="7073900" y="3038475"/>
          <p14:tracePt t="18895" x="7080250" y="3038475"/>
          <p14:tracePt t="18897" x="7088188" y="3038475"/>
          <p14:tracePt t="18900" x="7094538" y="3038475"/>
          <p14:tracePt t="18903" x="7102475" y="3038475"/>
          <p14:tracePt t="18906" x="7108825" y="3038475"/>
          <p14:tracePt t="18908" x="7115175" y="3038475"/>
          <p14:tracePt t="18911" x="7123113" y="3038475"/>
          <p14:tracePt t="18914" x="7129463" y="3038475"/>
          <p14:tracePt t="18917" x="7137400" y="3038475"/>
          <p14:tracePt t="18918" x="7143750" y="3038475"/>
          <p14:tracePt t="18921" x="7151688" y="3038475"/>
          <p14:tracePt t="18924" x="7158038" y="3038475"/>
          <p14:tracePt t="18927" x="7165975" y="3038475"/>
          <p14:tracePt t="18929" x="7172325" y="3038475"/>
          <p14:tracePt t="18931" x="7180263" y="3038475"/>
          <p14:tracePt t="18934" x="7186613" y="3038475"/>
          <p14:tracePt t="18936" x="7194550" y="3038475"/>
          <p14:tracePt t="18939" x="7200900" y="3038475"/>
          <p14:tracePt t="18941" x="7208838" y="3038475"/>
          <p14:tracePt t="18944" x="7215188" y="3038475"/>
          <p14:tracePt t="18947" x="7223125" y="3038475"/>
          <p14:tracePt t="18949" x="7229475" y="3038475"/>
          <p14:tracePt t="18951" x="7237413" y="3038475"/>
          <p14:tracePt t="18954" x="7243763" y="3038475"/>
          <p14:tracePt t="18957" x="7251700" y="3038475"/>
          <p14:tracePt t="18959" x="7258050" y="3038475"/>
          <p14:tracePt t="18961" x="7265988" y="3038475"/>
          <p14:tracePt t="18964" x="7272338" y="3038475"/>
          <p14:tracePt t="18967" x="7280275" y="3038475"/>
          <p14:tracePt t="18970" x="7286625" y="3038475"/>
          <p14:tracePt t="18971" x="7294563" y="3038475"/>
          <p14:tracePt t="18974" x="7300913" y="3038475"/>
          <p14:tracePt t="18977" x="7308850" y="3038475"/>
          <p14:tracePt t="18980" x="7315200" y="3038475"/>
          <p14:tracePt t="18981" x="7321550" y="3038475"/>
          <p14:tracePt t="18984" x="7329488" y="3038475"/>
          <p14:tracePt t="18987" x="7335838" y="3038475"/>
          <p14:tracePt t="18990" x="7343775" y="3038475"/>
          <p14:tracePt t="18991" x="7350125" y="3038475"/>
          <p14:tracePt t="18995" x="7358063" y="3038475"/>
          <p14:tracePt t="18997" x="7358063" y="3030538"/>
          <p14:tracePt t="18998" x="7364413" y="3030538"/>
          <p14:tracePt t="19001" x="7372350" y="3030538"/>
          <p14:tracePt t="19002" x="7378700" y="3030538"/>
          <p14:tracePt t="19005" x="7386638" y="3030538"/>
          <p14:tracePt t="19008" x="7392988" y="3030538"/>
          <p14:tracePt t="19011" x="7400925" y="3030538"/>
          <p14:tracePt t="19014" x="7400925" y="3024188"/>
          <p14:tracePt t="19015" x="7407275" y="3024188"/>
          <p14:tracePt t="19016" x="7415213" y="3024188"/>
          <p14:tracePt t="19019" x="7421563" y="3024188"/>
          <p14:tracePt t="19022" x="7429500" y="3024188"/>
          <p14:tracePt t="19023" x="7429500" y="3016250"/>
          <p14:tracePt t="19026" x="7435850" y="3016250"/>
          <p14:tracePt t="19028" x="7443788" y="3016250"/>
          <p14:tracePt t="19031" x="7443788" y="3009900"/>
          <p14:tracePt t="19032" x="7450138" y="3009900"/>
          <p14:tracePt t="19034" x="7450138" y="3001963"/>
          <p14:tracePt t="19035" x="7458075" y="3001963"/>
          <p14:tracePt t="19038" x="7464425" y="3001963"/>
          <p14:tracePt t="19040" x="7464425" y="2995613"/>
          <p14:tracePt t="19041" x="7472363" y="2995613"/>
          <p14:tracePt t="19044" x="7478713" y="2995613"/>
          <p14:tracePt t="19045" x="7478713" y="2987675"/>
          <p14:tracePt t="19048" x="7486650" y="2987675"/>
          <p14:tracePt t="19050" x="7486650" y="2981325"/>
          <p14:tracePt t="19052" x="7493000" y="2973388"/>
          <p14:tracePt t="19054" x="7500938" y="2973388"/>
          <p14:tracePt t="19057" x="7500938" y="2967038"/>
          <p14:tracePt t="19058" x="7507288" y="2967038"/>
          <p14:tracePt t="19061" x="7507288" y="2959100"/>
          <p14:tracePt t="19062" x="7515225" y="2959100"/>
          <p14:tracePt t="19065" x="7515225" y="2952750"/>
          <p14:tracePt t="19066" x="7521575" y="2952750"/>
          <p14:tracePt t="19067" x="7521575" y="2944813"/>
          <p14:tracePt t="19069" x="7527925" y="2944813"/>
          <p14:tracePt t="19072" x="7527925" y="2938463"/>
          <p14:tracePt t="19073" x="7535863" y="2938463"/>
          <p14:tracePt t="19076" x="7535863" y="2930525"/>
          <p14:tracePt t="19078" x="7542213" y="2930525"/>
          <p14:tracePt t="19081" x="7542213" y="2924175"/>
          <p14:tracePt t="19082" x="7550150" y="2924175"/>
          <p14:tracePt t="19084" x="7550150" y="2916238"/>
          <p14:tracePt t="19085" x="7556500" y="2916238"/>
          <p14:tracePt t="19089" x="7556500" y="2909888"/>
          <p14:tracePt t="19090" x="7564438" y="2909888"/>
          <p14:tracePt t="19095" x="7570788" y="2901950"/>
          <p14:tracePt t="19100" x="7578725" y="2901950"/>
          <p14:tracePt t="19101" x="7578725" y="2895600"/>
          <p14:tracePt t="19102" x="7585075" y="2895600"/>
          <p14:tracePt t="19104" x="7585075" y="2887663"/>
          <p14:tracePt t="19107" x="7593013" y="2887663"/>
          <p14:tracePt t="19111" x="7593013" y="2881313"/>
          <p14:tracePt t="19112" x="7599363" y="2881313"/>
          <p14:tracePt t="19116" x="7599363" y="2873375"/>
          <p14:tracePt t="19117" x="7607300" y="2873375"/>
          <p14:tracePt t="19120" x="7613650" y="2873375"/>
          <p14:tracePt t="19121" x="7613650" y="2867025"/>
          <p14:tracePt t="19124" x="7621588" y="2859088"/>
          <p14:tracePt t="19130" x="7627938" y="2852738"/>
          <p14:tracePt t="19135" x="7635875" y="2846388"/>
          <p14:tracePt t="19141" x="7642225" y="2838450"/>
          <p14:tracePt t="19143" x="7650163" y="2838450"/>
          <p14:tracePt t="19147" x="7650163" y="2832100"/>
          <p14:tracePt t="19149" x="7650163" y="2824163"/>
          <p14:tracePt t="19150" x="7656513" y="2824163"/>
          <p14:tracePt t="19155" x="7656513" y="2817813"/>
          <p14:tracePt t="19157" x="7664450" y="2817813"/>
          <p14:tracePt t="19162" x="7664450" y="2809875"/>
          <p14:tracePt t="19165" x="7670800" y="2809875"/>
          <p14:tracePt t="19166" x="7670800" y="2803525"/>
          <p14:tracePt t="19168" x="7678738" y="2803525"/>
          <p14:tracePt t="19169" x="7678738" y="2795588"/>
          <p14:tracePt t="19173" x="7678738" y="2789238"/>
          <p14:tracePt t="19175" x="7685088" y="2789238"/>
          <p14:tracePt t="19178" x="7685088" y="2781300"/>
          <p14:tracePt t="19182" x="7693025" y="2781300"/>
          <p14:tracePt t="19183" x="7693025" y="2774950"/>
          <p14:tracePt t="19185" x="7693025" y="2767013"/>
          <p14:tracePt t="19189" x="7693025" y="2760663"/>
          <p14:tracePt t="19190" x="7699375" y="2760663"/>
          <p14:tracePt t="19194" x="7707313" y="2752725"/>
          <p14:tracePt t="19199" x="7707313" y="2746375"/>
          <p14:tracePt t="19201" x="7707313" y="2738438"/>
          <p14:tracePt t="19203" x="7713663" y="2738438"/>
          <p14:tracePt t="19206" x="7713663" y="2732088"/>
          <p14:tracePt t="19211" x="7713663" y="2724150"/>
          <p14:tracePt t="19212" x="7721600" y="2724150"/>
          <p14:tracePt t="19217" x="7721600" y="2717800"/>
          <p14:tracePt t="19220" x="7721600" y="2709863"/>
          <p14:tracePt t="19223" x="7727950" y="2709863"/>
          <p14:tracePt t="19225" x="7727950" y="2703513"/>
          <p14:tracePt t="19228" x="7734300" y="2703513"/>
          <p14:tracePt t="19231" x="7734300" y="2695575"/>
          <p14:tracePt t="19238" x="7734300" y="2689225"/>
          <p14:tracePt t="19241" x="7734300" y="2681288"/>
          <p14:tracePt t="19242" x="7742238" y="2681288"/>
          <p14:tracePt t="19249" x="7742238" y="2674938"/>
          <p14:tracePt t="19258" x="7742238" y="2667000"/>
          <p14:tracePt t="19261" x="7748588" y="2667000"/>
          <p14:tracePt t="19272" x="7748588" y="2660650"/>
          <p14:tracePt t="19282" x="7748588" y="2654300"/>
          <p14:tracePt t="19392" x="7748588" y="2646363"/>
          <p14:tracePt t="19513" x="7756525" y="2646363"/>
          <p14:tracePt t="19528" x="7762875" y="2646363"/>
          <p14:tracePt t="19549" x="7770813" y="2646363"/>
          <p14:tracePt t="19561" x="7777163" y="2646363"/>
          <p14:tracePt t="19563" x="7777163" y="2654300"/>
          <p14:tracePt t="19568" x="7777163" y="2660650"/>
          <p14:tracePt t="19571" x="7785100" y="2660650"/>
          <p14:tracePt t="19576" x="7791450" y="2660650"/>
          <p14:tracePt t="19577" x="7791450" y="2667000"/>
          <p14:tracePt t="19583" x="7791450" y="2674938"/>
          <p14:tracePt t="19584" x="7799388" y="2674938"/>
          <p14:tracePt t="19588" x="7799388" y="2681288"/>
          <p14:tracePt t="19591" x="7799388" y="2689225"/>
          <p14:tracePt t="19592" x="7805738" y="2689225"/>
          <p14:tracePt t="19595" x="7805738" y="2695575"/>
          <p14:tracePt t="19600" x="7805738" y="2703513"/>
          <p14:tracePt t="19601" x="7813675" y="2703513"/>
          <p14:tracePt t="19603" x="7820025" y="2703513"/>
          <p14:tracePt t="19604" x="7820025" y="2709863"/>
          <p14:tracePt t="19606" x="7820025" y="2717800"/>
          <p14:tracePt t="19610" x="7820025" y="2724150"/>
          <p14:tracePt t="19611" x="7827963" y="2724150"/>
          <p14:tracePt t="19615" x="7827963" y="2732088"/>
          <p14:tracePt t="19618" x="7834313" y="2732088"/>
          <p14:tracePt t="19619" x="7834313" y="2738438"/>
          <p14:tracePt t="19621" x="7834313" y="2746375"/>
          <p14:tracePt t="19626" x="7842250" y="2746375"/>
          <p14:tracePt t="19627" x="7842250" y="2752725"/>
          <p14:tracePt t="19633" x="7842250" y="2760663"/>
          <p14:tracePt t="19638" x="7848600" y="2760663"/>
          <p14:tracePt t="19641" x="7848600" y="2767013"/>
          <p14:tracePt t="19648" x="7856538" y="2767013"/>
          <p14:tracePt t="19649" x="7856538" y="2774950"/>
          <p14:tracePt t="19806" x="7856538" y="2781300"/>
          <p14:tracePt t="19818" x="7856538" y="2789238"/>
          <p14:tracePt t="19827" x="7856538" y="2795588"/>
          <p14:tracePt t="19830" x="7856538" y="2803525"/>
          <p14:tracePt t="19837" x="7856538" y="2809875"/>
          <p14:tracePt t="19843" x="7856538" y="2817813"/>
          <p14:tracePt t="19848" x="7856538" y="2824163"/>
          <p14:tracePt t="19851" x="7856538" y="2832100"/>
          <p14:tracePt t="19857" x="7856538" y="2838450"/>
          <p14:tracePt t="19863" x="7856538" y="2846388"/>
          <p14:tracePt t="19871" x="7856538" y="2852738"/>
          <p14:tracePt t="19885" x="7856538" y="2859088"/>
          <p14:tracePt t="19956" x="7856538" y="2867025"/>
          <p14:tracePt t="19977" x="7862888" y="2867025"/>
          <p14:tracePt t="19994" x="7870825" y="2867025"/>
          <p14:tracePt t="20010" x="7877175" y="2867025"/>
          <p14:tracePt t="20011" x="7877175" y="2873375"/>
          <p14:tracePt t="20017" x="7885113" y="2873375"/>
          <p14:tracePt t="20029" x="7891463" y="2873375"/>
          <p14:tracePt t="20039" x="7899400" y="2873375"/>
          <p14:tracePt t="20048" x="7905750" y="2873375"/>
          <p14:tracePt t="20053" x="7913688" y="2873375"/>
          <p14:tracePt t="20063" x="7920038" y="2873375"/>
          <p14:tracePt t="20072" x="7926388" y="2873375"/>
          <p14:tracePt t="20082" x="7934325" y="2873375"/>
          <p14:tracePt t="20089" x="7940675" y="2873375"/>
          <p14:tracePt t="20100" x="7948613" y="2873375"/>
          <p14:tracePt t="20115" x="7954963" y="2873375"/>
          <p14:tracePt t="20277" x="7954963" y="2867025"/>
          <p14:tracePt t="20282" x="7954963" y="2859088"/>
          <p14:tracePt t="20284" x="7948613" y="2859088"/>
          <p14:tracePt t="20289" x="7940675" y="2859088"/>
          <p14:tracePt t="20290" x="7940675" y="2852738"/>
          <p14:tracePt t="20291" x="7934325" y="2852738"/>
          <p14:tracePt t="20295" x="7926388" y="2846388"/>
          <p14:tracePt t="20299" x="7920038" y="2846388"/>
          <p14:tracePt t="20301" x="7920038" y="2838450"/>
          <p14:tracePt t="20302" x="7913688" y="2838450"/>
          <p14:tracePt t="20304" x="7905750" y="2838450"/>
          <p14:tracePt t="20306" x="7905750" y="2832100"/>
          <p14:tracePt t="20307" x="7899400" y="2832100"/>
          <p14:tracePt t="20309" x="7899400" y="2824163"/>
          <p14:tracePt t="20310" x="7891463" y="2824163"/>
          <p14:tracePt t="20313" x="7885113" y="2824163"/>
          <p14:tracePt t="20314" x="7877175" y="2817813"/>
          <p14:tracePt t="20316" x="7870825" y="2817813"/>
          <p14:tracePt t="20319" x="7862888" y="2809875"/>
          <p14:tracePt t="20322" x="7856538" y="2809875"/>
          <p14:tracePt t="20323" x="7848600" y="2809875"/>
          <p14:tracePt t="20324" x="7848600" y="2803525"/>
          <p14:tracePt t="20326" x="7842250" y="2803525"/>
          <p14:tracePt t="20327" x="7842250" y="2795588"/>
          <p14:tracePt t="20329" x="7834313" y="2795588"/>
          <p14:tracePt t="20332" x="7827963" y="2789238"/>
          <p14:tracePt t="20334" x="7820025" y="2789238"/>
          <p14:tracePt t="20336" x="7813675" y="2789238"/>
          <p14:tracePt t="20338" x="7805738" y="2781300"/>
          <p14:tracePt t="20341" x="7799388" y="2781300"/>
          <p14:tracePt t="20343" x="7791450" y="2774950"/>
          <p14:tracePt t="20344" x="7785100" y="2774950"/>
          <p14:tracePt t="20347" x="7777163" y="2767013"/>
          <p14:tracePt t="20349" x="7770813" y="2767013"/>
          <p14:tracePt t="20352" x="7762875" y="2767013"/>
          <p14:tracePt t="20353" x="7756525" y="2760663"/>
          <p14:tracePt t="20355" x="7748588" y="2760663"/>
          <p14:tracePt t="20357" x="7742238" y="2760663"/>
          <p14:tracePt t="20358" x="7742238" y="2752725"/>
          <p14:tracePt t="20359" x="7734300" y="2752725"/>
          <p14:tracePt t="20360" x="7727950" y="2752725"/>
          <p14:tracePt t="20363" x="7721600" y="2752725"/>
          <p14:tracePt t="20365" x="7713663" y="2746375"/>
          <p14:tracePt t="20367" x="7707313" y="2746375"/>
          <p14:tracePt t="20368" x="7699375" y="2738438"/>
          <p14:tracePt t="20370" x="7693025" y="2738438"/>
          <p14:tracePt t="20372" x="7685088" y="2738438"/>
          <p14:tracePt t="20374" x="7678738" y="2738438"/>
          <p14:tracePt t="20375" x="7670800" y="2732088"/>
          <p14:tracePt t="20377" x="7664450" y="2732088"/>
          <p14:tracePt t="20379" x="7656513" y="2732088"/>
          <p14:tracePt t="20381" x="7650163" y="2732088"/>
          <p14:tracePt t="20382" x="7642225" y="2732088"/>
          <p14:tracePt t="20383" x="7642225" y="2724150"/>
          <p14:tracePt t="20384" x="7635875" y="2724150"/>
          <p14:tracePt t="20386" x="7627938" y="2724150"/>
          <p14:tracePt t="20387" x="7621588" y="2724150"/>
          <p14:tracePt t="20388" x="7613650" y="2724150"/>
          <p14:tracePt t="20390" x="7607300" y="2724150"/>
          <p14:tracePt t="20391" x="7607300" y="2717800"/>
          <p14:tracePt t="20392" x="7599363" y="2717800"/>
          <p14:tracePt t="20394" x="7593013" y="2717800"/>
          <p14:tracePt t="20395" x="7585075" y="2717800"/>
          <p14:tracePt t="20396" x="7585075" y="2709863"/>
          <p14:tracePt t="20397" x="7578725" y="2709863"/>
          <p14:tracePt t="20399" x="7570788" y="2709863"/>
          <p14:tracePt t="20401" x="7564438" y="2709863"/>
          <p14:tracePt t="20402" x="7556500" y="2709863"/>
          <p14:tracePt t="20404" x="7550150" y="2709863"/>
          <p14:tracePt t="20406" x="7542213" y="2709863"/>
          <p14:tracePt t="20408" x="7535863" y="2709863"/>
          <p14:tracePt t="20409" x="7535863" y="2703513"/>
          <p14:tracePt t="20410" x="7527925" y="2703513"/>
          <p14:tracePt t="20412" x="7521575" y="2703513"/>
          <p14:tracePt t="20414" x="7515225" y="2703513"/>
          <p14:tracePt t="20417" x="7507288" y="2703513"/>
          <p14:tracePt t="20419" x="7500938" y="2703513"/>
          <p14:tracePt t="20420" x="7493000" y="2703513"/>
          <p14:tracePt t="20422" x="7486650" y="2703513"/>
          <p14:tracePt t="20425" x="7478713" y="2703513"/>
          <p14:tracePt t="20427" x="7472363" y="2703513"/>
          <p14:tracePt t="20429" x="7464425" y="2703513"/>
          <p14:tracePt t="20430" x="7464425" y="2695575"/>
          <p14:tracePt t="20431" x="7458075" y="2695575"/>
          <p14:tracePt t="20434" x="7450138" y="2695575"/>
          <p14:tracePt t="20437" x="7443788" y="2695575"/>
          <p14:tracePt t="20438" x="7435850" y="2695575"/>
          <p14:tracePt t="20441" x="7429500" y="2695575"/>
          <p14:tracePt t="20443" x="7421563" y="2695575"/>
          <p14:tracePt t="20447" x="7415213" y="2695575"/>
          <p14:tracePt t="20448" x="7407275" y="2695575"/>
          <p14:tracePt t="20450" x="7400925" y="2695575"/>
          <p14:tracePt t="20454" x="7392988" y="2695575"/>
          <p14:tracePt t="20456" x="7386638" y="2695575"/>
          <p14:tracePt t="20458" x="7378700" y="2695575"/>
          <p14:tracePt t="20461" x="7372350" y="2695575"/>
          <p14:tracePt t="20464" x="7364413" y="2695575"/>
          <p14:tracePt t="20467" x="7358063" y="2695575"/>
          <p14:tracePt t="20468" x="7350125" y="2695575"/>
          <p14:tracePt t="20471" x="7343775" y="2695575"/>
          <p14:tracePt t="20474" x="7335838" y="2695575"/>
          <p14:tracePt t="20478" x="7329488" y="2695575"/>
          <p14:tracePt t="20480" x="7321550" y="2695575"/>
          <p14:tracePt t="20483" x="7315200" y="2695575"/>
          <p14:tracePt t="20486" x="7308850" y="2695575"/>
          <p14:tracePt t="20490" x="7300913" y="2695575"/>
          <p14:tracePt t="20492" x="7294563" y="2695575"/>
          <p14:tracePt t="20495" x="7286625" y="2695575"/>
          <p14:tracePt t="20499" x="7280275" y="2695575"/>
          <p14:tracePt t="20503" x="7272338" y="2695575"/>
          <p14:tracePt t="20506" x="7265988" y="2695575"/>
          <p14:tracePt t="20508" x="7258050" y="2695575"/>
          <p14:tracePt t="20512" x="7251700" y="2695575"/>
          <p14:tracePt t="20516" x="7243763" y="2695575"/>
          <p14:tracePt t="20520" x="7237413" y="2695575"/>
          <p14:tracePt t="20522" x="7229475" y="2695575"/>
          <p14:tracePt t="20527" x="7223125" y="2695575"/>
          <p14:tracePt t="20531" x="7215188" y="2695575"/>
          <p14:tracePt t="20535" x="7208838" y="2695575"/>
          <p14:tracePt t="20537" x="7200900" y="2695575"/>
          <p14:tracePt t="20541" x="7194550" y="2695575"/>
          <p14:tracePt t="20545" x="7186613" y="2695575"/>
          <p14:tracePt t="20548" x="7180263" y="2695575"/>
          <p14:tracePt t="20550" x="7172325" y="2695575"/>
          <p14:tracePt t="20555" x="7165975" y="2695575"/>
          <p14:tracePt t="20557" x="7158038" y="2695575"/>
          <p14:tracePt t="20561" x="7151688" y="2695575"/>
          <p14:tracePt t="20563" x="7143750" y="2695575"/>
          <p14:tracePt t="20566" x="7137400" y="2695575"/>
          <p14:tracePt t="20570" x="7129463" y="2695575"/>
          <p14:tracePt t="20573" x="7123113" y="2695575"/>
          <p14:tracePt t="20575" x="7115175" y="2695575"/>
          <p14:tracePt t="20579" x="7108825" y="2695575"/>
          <p14:tracePt t="20583" x="7102475" y="2695575"/>
          <p14:tracePt t="20587" x="7094538" y="2695575"/>
          <p14:tracePt t="20588" x="7088188" y="2695575"/>
          <p14:tracePt t="20593" x="7080250" y="2695575"/>
          <p14:tracePt t="20597" x="7073900" y="2695575"/>
          <p14:tracePt t="20601" x="7065963" y="2695575"/>
          <p14:tracePt t="20603" x="7059613" y="2695575"/>
          <p14:tracePt t="20608" x="7051675" y="2695575"/>
          <p14:tracePt t="20613" x="7045325" y="2695575"/>
          <p14:tracePt t="20619" x="7037388" y="2695575"/>
          <p14:tracePt t="20624" x="7031038" y="2695575"/>
          <p14:tracePt t="20626" x="7023100" y="2695575"/>
          <p14:tracePt t="20632" x="7016750" y="2695575"/>
          <p14:tracePt t="20637" x="7008813" y="2695575"/>
          <p14:tracePt t="20642" x="7002463" y="2695575"/>
          <p14:tracePt t="20644" x="7002463" y="2703513"/>
          <p14:tracePt t="20645" x="6994525" y="2703513"/>
          <p14:tracePt t="20649" x="6988175" y="2703513"/>
          <p14:tracePt t="20653" x="6980238" y="2703513"/>
          <p14:tracePt t="20657" x="6973888" y="2703513"/>
          <p14:tracePt t="20659" x="6965950" y="2703513"/>
          <p14:tracePt t="20663" x="6959600" y="2703513"/>
          <p14:tracePt t="20667" x="6951663" y="2703513"/>
          <p14:tracePt t="20668" x="6951663" y="2709863"/>
          <p14:tracePt t="20670" x="6945313" y="2709863"/>
          <p14:tracePt t="20672" x="6937375" y="2709863"/>
          <p14:tracePt t="20675" x="6931025" y="2709863"/>
          <p14:tracePt t="20679" x="6923088" y="2709863"/>
          <p14:tracePt t="20680" x="6923088" y="2717800"/>
          <p14:tracePt t="20682" x="6916738" y="2717800"/>
          <p14:tracePt t="20684" x="6908800" y="2717800"/>
          <p14:tracePt t="20687" x="6902450" y="2717800"/>
          <p14:tracePt t="20690" x="6896100" y="2717800"/>
          <p14:tracePt t="20693" x="6888163" y="2717800"/>
          <p14:tracePt t="20695" x="6881813" y="2717800"/>
          <p14:tracePt t="20698" x="6873875" y="2717800"/>
          <p14:tracePt t="20701" x="6867525" y="2717800"/>
          <p14:tracePt t="20704" x="6859588" y="2717800"/>
          <p14:tracePt t="20706" x="6853238" y="2717800"/>
          <p14:tracePt t="20707" x="6853238" y="2724150"/>
          <p14:tracePt t="20709" x="6845300" y="2724150"/>
          <p14:tracePt t="20712" x="6838950" y="2724150"/>
          <p14:tracePt t="20715" x="6831013" y="2724150"/>
          <p14:tracePt t="20716" x="6824663" y="2724150"/>
          <p14:tracePt t="20719" x="6816725" y="2724150"/>
          <p14:tracePt t="20723" x="6810375" y="2724150"/>
          <p14:tracePt t="20726" x="6802438" y="2724150"/>
          <p14:tracePt t="20729" x="6796088" y="2724150"/>
          <p14:tracePt t="20730" x="6788150" y="2724150"/>
          <p14:tracePt t="20734" x="6781800" y="2724150"/>
          <p14:tracePt t="20737" x="6773863" y="2732088"/>
          <p14:tracePt t="20740" x="6767513" y="2732088"/>
          <p14:tracePt t="20742" x="6759575" y="2732088"/>
          <p14:tracePt t="20745" x="6753225" y="2732088"/>
          <p14:tracePt t="20748" x="6745288" y="2732088"/>
          <p14:tracePt t="20752" x="6738938" y="2732088"/>
          <p14:tracePt t="20754" x="6731000" y="2732088"/>
          <p14:tracePt t="20757" x="6724650" y="2732088"/>
          <p14:tracePt t="20758" x="6724650" y="2738438"/>
          <p14:tracePt t="20760" x="6716713" y="2738438"/>
          <p14:tracePt t="20764" x="6710363" y="2738438"/>
          <p14:tracePt t="20766" x="6704013" y="2738438"/>
          <p14:tracePt t="20767" x="6704013" y="2746375"/>
          <p14:tracePt t="20769" x="6696075" y="2746375"/>
          <p14:tracePt t="20773" x="6689725" y="2746375"/>
          <p14:tracePt t="20776" x="6681788" y="2746375"/>
          <p14:tracePt t="20778" x="6675438" y="2746375"/>
          <p14:tracePt t="20780" x="6675438" y="2752725"/>
          <p14:tracePt t="20782" x="6667500" y="2752725"/>
          <p14:tracePt t="20786" x="6661150" y="2752725"/>
          <p14:tracePt t="20790" x="6653213" y="2760663"/>
          <p14:tracePt t="20792" x="6646863" y="2760663"/>
          <p14:tracePt t="20796" x="6638925" y="2760663"/>
          <p14:tracePt t="20799" x="6638925" y="2767013"/>
          <p14:tracePt t="20801" x="6632575" y="2767013"/>
          <p14:tracePt t="20804" x="6632575" y="2774950"/>
          <p14:tracePt t="20805" x="6624638" y="2774950"/>
          <p14:tracePt t="20808" x="6618288" y="2774950"/>
          <p14:tracePt t="20813" x="6618288" y="2781300"/>
          <p14:tracePt t="20814" x="6610350" y="2781300"/>
          <p14:tracePt t="20819" x="6604000" y="2781300"/>
          <p14:tracePt t="20823" x="6604000" y="2789238"/>
          <p14:tracePt t="20827" x="6596063" y="2789238"/>
          <p14:tracePt t="20838" x="6596063" y="2795588"/>
          <p14:tracePt t="20839" x="6589713" y="2795588"/>
          <p14:tracePt t="20846" x="6581775" y="2795588"/>
          <p14:tracePt t="20849" x="6581775" y="2803525"/>
          <p14:tracePt t="20875" x="6575425" y="2803525"/>
          <p14:tracePt t="20986" x="6575425" y="2809875"/>
          <p14:tracePt t="21017" x="6567488" y="2809875"/>
          <p14:tracePt t="21020" x="6567488" y="2817813"/>
          <p14:tracePt t="21061" x="6567488" y="2824163"/>
          <p14:tracePt t="21069" x="6561138" y="2824163"/>
          <p14:tracePt t="21078" x="6561138" y="2832100"/>
          <p14:tracePt t="21091" x="6553200" y="2832100"/>
          <p14:tracePt t="21105" x="6553200" y="2838450"/>
          <p14:tracePt t="21131" x="6546850" y="2838450"/>
          <p14:tracePt t="21137" x="6546850" y="2846388"/>
          <p14:tracePt t="21163" x="6538913" y="2846388"/>
          <p14:tracePt t="21172" x="6538913" y="2852738"/>
          <p14:tracePt t="21195" x="6532563" y="2852738"/>
          <p14:tracePt t="21207" x="6532563" y="2859088"/>
          <p14:tracePt t="21211" x="6524625" y="2859088"/>
          <p14:tracePt t="21229" x="6524625" y="2867025"/>
          <p14:tracePt t="21254" x="6518275" y="2867025"/>
          <p14:tracePt t="21660" x="6524625" y="2867025"/>
          <p14:tracePt t="21664" x="6532563" y="2867025"/>
          <p14:tracePt t="21672" x="6538913" y="2867025"/>
          <p14:tracePt t="21679" x="6546850" y="2867025"/>
          <p14:tracePt t="21685" x="6553200" y="2867025"/>
          <p14:tracePt t="21688" x="6561138" y="2867025"/>
          <p14:tracePt t="21694" x="6567488" y="2867025"/>
          <p14:tracePt t="21699" x="6575425" y="2867025"/>
          <p14:tracePt t="21704" x="6581775" y="2867025"/>
          <p14:tracePt t="21707" x="6589713" y="2867025"/>
          <p14:tracePt t="21712" x="6596063" y="2867025"/>
          <p14:tracePt t="21717" x="6604000" y="2867025"/>
          <p14:tracePt t="21723" x="6610350" y="2867025"/>
          <p14:tracePt t="21728" x="6618288" y="2867025"/>
          <p14:tracePt t="21731" x="6624638" y="2867025"/>
          <p14:tracePt t="21738" x="6632575" y="2867025"/>
          <p14:tracePt t="21745" x="6638925" y="2867025"/>
          <p14:tracePt t="21750" x="6638925" y="2859088"/>
          <p14:tracePt t="21753" x="6646863" y="2859088"/>
          <p14:tracePt t="21758" x="6653213" y="2859088"/>
          <p14:tracePt t="21767" x="6661150" y="2859088"/>
          <p14:tracePt t="21778" x="6667500" y="2859088"/>
          <p14:tracePt t="21789" x="6675438" y="2859088"/>
          <p14:tracePt t="21792" x="6675438" y="2852738"/>
          <p14:tracePt t="21794" x="6681788" y="2852738"/>
          <p14:tracePt t="21803" x="6689725" y="2852738"/>
          <p14:tracePt t="21812" x="6696075" y="2852738"/>
          <p14:tracePt t="21820" x="6704013" y="2852738"/>
          <p14:tracePt t="21824" x="6710363" y="2852738"/>
          <p14:tracePt t="21831" x="6716713" y="2852738"/>
          <p14:tracePt t="21839" x="6724650" y="2852738"/>
          <p14:tracePt t="21840" x="6724650" y="2846388"/>
          <p14:tracePt t="21848" x="6731000" y="2846388"/>
          <p14:tracePt t="21852" x="6738938" y="2846388"/>
          <p14:tracePt t="21861" x="6745288" y="2846388"/>
          <p14:tracePt t="21871" x="6753225" y="2846388"/>
          <p14:tracePt t="21884" x="6759575" y="2846388"/>
          <p14:tracePt t="21893" x="6767513" y="2846388"/>
          <p14:tracePt t="21915" x="6767513" y="2838450"/>
          <p14:tracePt t="21916" x="6773863" y="2838450"/>
          <p14:tracePt t="22148" x="6781800" y="2838450"/>
          <p14:tracePt t="22176" x="6781800" y="2832100"/>
          <p14:tracePt t="22192" x="6788150" y="2832100"/>
          <p14:tracePt t="22211" x="6796088" y="2832100"/>
          <p14:tracePt t="22218" x="6796088" y="2824163"/>
          <p14:tracePt t="22250" x="6802438" y="2824163"/>
          <p14:tracePt t="22263" x="6802438" y="2817813"/>
          <p14:tracePt t="22274" x="6810375" y="2817813"/>
          <p14:tracePt t="22286" x="6810375" y="2809875"/>
          <p14:tracePt t="22291" x="6816725" y="2809875"/>
          <p14:tracePt t="22304" x="6816725" y="2803525"/>
          <p14:tracePt t="22306" x="6824663" y="2803525"/>
          <p14:tracePt t="22313" x="6831013" y="2803525"/>
          <p14:tracePt t="22314" x="6831013" y="2795588"/>
          <p14:tracePt t="22329" x="6838950" y="2795588"/>
          <p14:tracePt t="22339" x="6838950" y="2789238"/>
          <p14:tracePt t="22403" x="6845300" y="2789238"/>
          <p14:tracePt t="22685" x="6845300" y="2795588"/>
          <p14:tracePt t="22699" x="6838950" y="2795588"/>
          <p14:tracePt t="22707" x="6838950" y="2803525"/>
          <p14:tracePt t="22921" x="6838950" y="2809875"/>
          <p14:tracePt t="22947" x="6831013" y="2809875"/>
          <p14:tracePt t="22976" x="6831013" y="2817813"/>
          <p14:tracePt t="22988" x="6824663" y="2817813"/>
          <p14:tracePt t="23028" x="6824663" y="2824163"/>
          <p14:tracePt t="23057" x="6824663" y="2832100"/>
          <p14:tracePt t="23071" x="6816725" y="2832100"/>
          <p14:tracePt t="23468" x="6810375" y="2832100"/>
          <p14:tracePt t="23478" x="6802438" y="2832100"/>
          <p14:tracePt t="23488" x="6788150" y="2832100"/>
          <p14:tracePt t="23494" x="6781800" y="2832100"/>
          <p14:tracePt t="23500" x="6773863" y="2832100"/>
          <p14:tracePt t="23505" x="6767513" y="2832100"/>
          <p14:tracePt t="23507" x="6759575" y="2832100"/>
          <p14:tracePt t="23512" x="6753225" y="2832100"/>
          <p14:tracePt t="23516" x="6745288" y="2832100"/>
          <p14:tracePt t="23517" x="6745288" y="2824163"/>
          <p14:tracePt t="23520" x="6738938" y="2824163"/>
          <p14:tracePt t="23522" x="6731000" y="2824163"/>
          <p14:tracePt t="23526" x="6724650" y="2824163"/>
          <p14:tracePt t="23530" x="6716713" y="2824163"/>
          <p14:tracePt t="23532" x="6716713" y="2817813"/>
          <p14:tracePt t="23533" x="6710363" y="2817813"/>
          <p14:tracePt t="23535" x="6704013" y="2817813"/>
          <p14:tracePt t="23538" x="6696075" y="2817813"/>
          <p14:tracePt t="23541" x="6689725" y="2817813"/>
          <p14:tracePt t="23544" x="6681788" y="2817813"/>
          <p14:tracePt t="23545" x="6681788" y="2809875"/>
          <p14:tracePt t="23546" x="6675438" y="2809875"/>
          <p14:tracePt t="23548" x="6667500" y="2809875"/>
          <p14:tracePt t="23552" x="6661150" y="2809875"/>
          <p14:tracePt t="23554" x="6653213" y="2809875"/>
          <p14:tracePt t="23555" x="6646863" y="2809875"/>
          <p14:tracePt t="23556" x="6646863" y="2803525"/>
          <p14:tracePt t="23557" x="6638925" y="2803525"/>
          <p14:tracePt t="23560" x="6632575" y="2803525"/>
          <p14:tracePt t="23562" x="6632575" y="2795588"/>
          <p14:tracePt t="23563" x="6624638" y="2795588"/>
          <p14:tracePt t="23564" x="6618288" y="2795588"/>
          <p14:tracePt t="23566" x="6610350" y="2795588"/>
          <p14:tracePt t="23569" x="6604000" y="2795588"/>
          <p14:tracePt t="23571" x="6596063" y="2795588"/>
          <p14:tracePt t="23573" x="6589713" y="2789238"/>
          <p14:tracePt t="23574" x="6581775" y="2789238"/>
          <p14:tracePt t="23576" x="6575425" y="2789238"/>
          <p14:tracePt t="23579" x="6567488" y="2789238"/>
          <p14:tracePt t="23581" x="6561138" y="2789238"/>
          <p14:tracePt t="23582" x="6553200" y="2789238"/>
          <p14:tracePt t="23584" x="6546850" y="2789238"/>
          <p14:tracePt t="23585" x="6546850" y="2781300"/>
          <p14:tracePt t="23586" x="6538913" y="2781300"/>
          <p14:tracePt t="23588" x="6532563" y="2781300"/>
          <p14:tracePt t="23590" x="6524625" y="2781300"/>
          <p14:tracePt t="23592" x="6518275" y="2781300"/>
          <p14:tracePt t="23594" x="6510338" y="2781300"/>
          <p14:tracePt t="23596" x="6503988" y="2781300"/>
          <p14:tracePt t="23597" x="6497638" y="2781300"/>
          <p14:tracePt t="23598" x="6497638" y="2774950"/>
          <p14:tracePt t="23599" x="6489700" y="2774950"/>
          <p14:tracePt t="23602" x="6483350" y="2774950"/>
          <p14:tracePt t="23604" x="6475413" y="2774950"/>
          <p14:tracePt t="23605" x="6469063" y="2774950"/>
          <p14:tracePt t="23607" x="6469063" y="2767013"/>
          <p14:tracePt t="23608" x="6461125" y="2767013"/>
          <p14:tracePt t="23610" x="6454775" y="2767013"/>
          <p14:tracePt t="23612" x="6446838" y="2767013"/>
          <p14:tracePt t="23613" x="6440488" y="2767013"/>
          <p14:tracePt t="23616" x="6432550" y="2767013"/>
          <p14:tracePt t="23618" x="6426200" y="2767013"/>
          <p14:tracePt t="23621" x="6418263" y="2767013"/>
          <p14:tracePt t="23622" x="6411913" y="2767013"/>
          <p14:tracePt t="23624" x="6403975" y="2767013"/>
          <p14:tracePt t="23627" x="6397625" y="2767013"/>
          <p14:tracePt t="23628" x="6397625" y="2760663"/>
          <p14:tracePt t="23629" x="6389688" y="2760663"/>
          <p14:tracePt t="23631" x="6383338" y="2760663"/>
          <p14:tracePt t="23633" x="6375400" y="2760663"/>
          <p14:tracePt t="23636" x="6369050" y="2760663"/>
          <p14:tracePt t="23638" x="6361113" y="2760663"/>
          <p14:tracePt t="23641" x="6354763" y="2760663"/>
          <p14:tracePt t="23643" x="6346825" y="2760663"/>
          <p14:tracePt t="23646" x="6340475" y="2760663"/>
          <p14:tracePt t="23648" x="6332538" y="2760663"/>
          <p14:tracePt t="23651" x="6326188" y="2760663"/>
          <p14:tracePt t="23653" x="6318250" y="2760663"/>
          <p14:tracePt t="23655" x="6311900" y="2760663"/>
          <p14:tracePt t="23659" x="6303963" y="2760663"/>
          <p14:tracePt t="23661" x="6297613" y="2760663"/>
          <p14:tracePt t="23663" x="6291263" y="2760663"/>
          <p14:tracePt t="23666" x="6283325" y="2760663"/>
          <p14:tracePt t="23669" x="6276975" y="2760663"/>
          <p14:tracePt t="23672" x="6269038" y="2760663"/>
          <p14:tracePt t="23674" x="6262688" y="2760663"/>
          <p14:tracePt t="23677" x="6254750" y="2760663"/>
          <p14:tracePt t="23680" x="6248400" y="2760663"/>
          <p14:tracePt t="23684" x="6240463" y="2760663"/>
          <p14:tracePt t="23685" x="6234113" y="2760663"/>
          <p14:tracePt t="23689" x="6226175" y="2760663"/>
          <p14:tracePt t="23692" x="6219825" y="2760663"/>
          <p14:tracePt t="23695" x="6211888" y="2760663"/>
          <p14:tracePt t="23697" x="6205538" y="2760663"/>
          <p14:tracePt t="23700" x="6197600" y="2760663"/>
          <p14:tracePt t="23704" x="6191250" y="2760663"/>
          <p14:tracePt t="23707" x="6191250" y="2752725"/>
          <p14:tracePt t="23708" x="6183313" y="2752725"/>
          <p14:tracePt t="23709" x="6176963" y="2752725"/>
          <p14:tracePt t="23713" x="6169025" y="2752725"/>
          <p14:tracePt t="23716" x="6162675" y="2752725"/>
          <p14:tracePt t="23720" x="6154738" y="2752725"/>
          <p14:tracePt t="23722" x="6148388" y="2752725"/>
          <p14:tracePt t="23725" x="6140450" y="2752725"/>
          <p14:tracePt t="23729" x="6134100" y="2752725"/>
          <p14:tracePt t="23733" x="6126163" y="2752725"/>
          <p14:tracePt t="23737" x="6119813" y="2752725"/>
          <p14:tracePt t="23738" x="6111875" y="2752725"/>
          <p14:tracePt t="23742" x="6105525" y="2752725"/>
          <p14:tracePt t="23745" x="6097588" y="2752725"/>
          <p14:tracePt t="23749" x="6091238" y="2752725"/>
          <p14:tracePt t="23751" x="6084888" y="2752725"/>
          <p14:tracePt t="23755" x="6076950" y="2752725"/>
          <p14:tracePt t="23758" x="6070600" y="2752725"/>
          <p14:tracePt t="23762" x="6062663" y="2752725"/>
          <p14:tracePt t="23764" x="6056313" y="2752725"/>
          <p14:tracePt t="23768" x="6056313" y="2746375"/>
          <p14:tracePt t="23769" x="6048375" y="2746375"/>
          <p14:tracePt t="23772" x="6042025" y="2746375"/>
          <p14:tracePt t="23776" x="6034088" y="2746375"/>
          <p14:tracePt t="23779" x="6027738" y="2746375"/>
          <p14:tracePt t="23783" x="6019800" y="2746375"/>
          <p14:tracePt t="23787" x="6013450" y="2746375"/>
          <p14:tracePt t="23792" x="6005513" y="2746375"/>
          <p14:tracePt t="23794" x="5999163" y="2746375"/>
          <p14:tracePt t="23798" x="5991225" y="2746375"/>
          <p14:tracePt t="23802" x="5984875" y="2746375"/>
          <p14:tracePt t="23807" x="5976938" y="2746375"/>
          <p14:tracePt t="23809" x="5970588" y="2746375"/>
          <p14:tracePt t="23813" x="5962650" y="2746375"/>
          <p14:tracePt t="23815" x="5962650" y="2738438"/>
          <p14:tracePt t="23818" x="5956300" y="2738438"/>
          <p14:tracePt t="23822" x="5948363" y="2738438"/>
          <p14:tracePt t="23824" x="5942013" y="2738438"/>
          <p14:tracePt t="23828" x="5934075" y="2738438"/>
          <p14:tracePt t="23833" x="5927725" y="2738438"/>
          <p14:tracePt t="23837" x="5919788" y="2738438"/>
          <p14:tracePt t="23842" x="5913438" y="2738438"/>
          <p14:tracePt t="23844" x="5905500" y="2738438"/>
          <p14:tracePt t="23849" x="5899150" y="2738438"/>
          <p14:tracePt t="23853" x="5892800" y="2738438"/>
          <p14:tracePt t="23858" x="5884863" y="2738438"/>
          <p14:tracePt t="23860" x="5878513" y="2738438"/>
          <p14:tracePt t="23865" x="5870575" y="2738438"/>
          <p14:tracePt t="23870" x="5864225" y="2738438"/>
          <p14:tracePt t="23874" x="5856288" y="2738438"/>
          <p14:tracePt t="23877" x="5849938" y="2738438"/>
          <p14:tracePt t="23881" x="5842000" y="2738438"/>
          <p14:tracePt t="23886" x="5835650" y="2738438"/>
          <p14:tracePt t="23891" x="5827713" y="2738438"/>
          <p14:tracePt t="23893" x="5821363" y="2738438"/>
          <p14:tracePt t="23898" x="5813425" y="2738438"/>
          <p14:tracePt t="23904" x="5807075" y="2738438"/>
          <p14:tracePt t="23910" x="5799138" y="2738438"/>
          <p14:tracePt t="23913" x="5792788" y="2738438"/>
          <p14:tracePt t="23921" x="5784850" y="2738438"/>
          <p14:tracePt t="23931" x="5778500" y="2738438"/>
          <p14:tracePt t="23945" x="5770563" y="2738438"/>
          <p14:tracePt t="23953" x="5764213" y="2738438"/>
          <p14:tracePt t="23971" x="5756275" y="2738438"/>
          <p14:tracePt t="23983" x="5749925" y="2738438"/>
          <p14:tracePt t="23992" x="5741988" y="2738438"/>
          <p14:tracePt t="23996" x="5735638" y="2738438"/>
          <p14:tracePt t="24003" x="5727700" y="2738438"/>
          <p14:tracePt t="24009" x="5721350" y="2738438"/>
          <p14:tracePt t="24015" x="5713413" y="2738438"/>
          <p14:tracePt t="24017" x="5707063" y="2738438"/>
          <p14:tracePt t="24022" x="5699125" y="2738438"/>
          <p14:tracePt t="24027" x="5692775" y="2738438"/>
          <p14:tracePt t="24032" x="5686425" y="2738438"/>
          <p14:tracePt t="24035" x="5678488" y="2738438"/>
          <p14:tracePt t="24038" x="5672138" y="2738438"/>
          <p14:tracePt t="24041" x="5664200" y="2738438"/>
          <p14:tracePt t="24045" x="5657850" y="2738438"/>
          <p14:tracePt t="24048" x="5649913" y="2738438"/>
          <p14:tracePt t="24050" x="5643563" y="2738438"/>
          <p14:tracePt t="24053" x="5635625" y="2738438"/>
          <p14:tracePt t="24056" x="5629275" y="2738438"/>
          <p14:tracePt t="24059" x="5621338" y="2738438"/>
          <p14:tracePt t="24060" x="5614988" y="2738438"/>
          <p14:tracePt t="24063" x="5607050" y="2738438"/>
          <p14:tracePt t="24066" x="5600700" y="2738438"/>
          <p14:tracePt t="24068" x="5592763" y="2738438"/>
          <p14:tracePt t="24069" x="5586413" y="2738438"/>
          <p14:tracePt t="24072" x="5578475" y="2738438"/>
          <p14:tracePt t="24075" x="5572125" y="2738438"/>
          <p14:tracePt t="24077" x="5564188" y="2738438"/>
          <p14:tracePt t="24078" x="5557838" y="2738438"/>
          <p14:tracePt t="24080" x="5549900" y="2738438"/>
          <p14:tracePt t="24083" x="5543550" y="2738438"/>
          <p14:tracePt t="24085" x="5535613" y="2738438"/>
          <p14:tracePt t="24086" x="5529263" y="2738438"/>
          <p14:tracePt t="24088" x="5521325" y="2738438"/>
          <p14:tracePt t="24091" x="5514975" y="2738438"/>
          <p14:tracePt t="24093" x="5507038" y="2738438"/>
          <p14:tracePt t="24094" x="5500688" y="2732088"/>
          <p14:tracePt t="24096" x="5492750" y="2732088"/>
          <p14:tracePt t="24098" x="5486400" y="2732088"/>
          <p14:tracePt t="24100" x="5480050" y="2732088"/>
          <p14:tracePt t="24101" x="5472113" y="2732088"/>
          <p14:tracePt t="24104" x="5465763" y="2732088"/>
          <p14:tracePt t="24106" x="5457825" y="2732088"/>
          <p14:tracePt t="24108" x="5451475" y="2732088"/>
          <p14:tracePt t="24110" x="5443538" y="2732088"/>
          <p14:tracePt t="24111" x="5437188" y="2732088"/>
          <p14:tracePt t="24113" x="5429250" y="2732088"/>
          <p14:tracePt t="24115" x="5422900" y="2732088"/>
          <p14:tracePt t="24117" x="5414963" y="2732088"/>
          <p14:tracePt t="24118" x="5408613" y="2724150"/>
          <p14:tracePt t="24120" x="5400675" y="2724150"/>
          <p14:tracePt t="24122" x="5394325" y="2724150"/>
          <p14:tracePt t="24124" x="5386388" y="2724150"/>
          <p14:tracePt t="24125" x="5380038" y="2724150"/>
          <p14:tracePt t="24128" x="5372100" y="2724150"/>
          <p14:tracePt t="24130" x="5365750" y="2724150"/>
          <p14:tracePt t="24132" x="5357813" y="2724150"/>
          <p14:tracePt t="24133" x="5351463" y="2724150"/>
          <p14:tracePt t="24135" x="5343525" y="2724150"/>
          <p14:tracePt t="24137" x="5337175" y="2724150"/>
          <p14:tracePt t="24139" x="5329238" y="2717800"/>
          <p14:tracePt t="24140" x="5322888" y="2717800"/>
          <p14:tracePt t="24142" x="5314950" y="2717800"/>
          <p14:tracePt t="24144" x="5308600" y="2717800"/>
          <p14:tracePt t="24146" x="5300663" y="2717800"/>
          <p14:tracePt t="24147" x="5294313" y="2717800"/>
          <p14:tracePt t="24149" x="5286375" y="2717800"/>
          <p14:tracePt t="24151" x="5286375" y="2709863"/>
          <p14:tracePt t="24152" x="5280025" y="2709863"/>
          <p14:tracePt t="24154" x="5273675" y="2709863"/>
          <p14:tracePt t="24155" x="5265738" y="2709863"/>
          <p14:tracePt t="24157" x="5259388" y="2709863"/>
          <p14:tracePt t="24159" x="5251450" y="2709863"/>
          <p14:tracePt t="24161" x="5245100" y="2709863"/>
          <p14:tracePt t="24163" x="5237163" y="2709863"/>
          <p14:tracePt t="24165" x="5230813" y="2709863"/>
          <p14:tracePt t="24167" x="5222875" y="2709863"/>
          <p14:tracePt t="24169" x="5216525" y="2709863"/>
          <p14:tracePt t="24172" x="5208588" y="2709863"/>
          <p14:tracePt t="24173" x="5202238" y="2709863"/>
          <p14:tracePt t="24175" x="5194300" y="2709863"/>
          <p14:tracePt t="24176" x="5194300" y="2703513"/>
          <p14:tracePt t="24178" x="5187950" y="2703513"/>
          <p14:tracePt t="24180" x="5180013" y="2703513"/>
          <p14:tracePt t="24181" x="5173663" y="2703513"/>
          <p14:tracePt t="24184" x="5165725" y="2703513"/>
          <p14:tracePt t="24186" x="5159375" y="2703513"/>
          <p14:tracePt t="24189" x="5151438" y="2703513"/>
          <p14:tracePt t="24190" x="5145088" y="2703513"/>
          <p14:tracePt t="24192" x="5137150" y="2703513"/>
          <p14:tracePt t="24195" x="5130800" y="2703513"/>
          <p14:tracePt t="24197" x="5122863" y="2703513"/>
          <p14:tracePt t="24198" x="5116513" y="2703513"/>
          <p14:tracePt t="24199" x="5116513" y="2695575"/>
          <p14:tracePt t="24201" x="5108575" y="2695575"/>
          <p14:tracePt t="24203" x="5102225" y="2695575"/>
          <p14:tracePt t="24206" x="5094288" y="2695575"/>
          <p14:tracePt t="24207" x="5087938" y="2695575"/>
          <p14:tracePt t="24209" x="5080000" y="2695575"/>
          <p14:tracePt t="24212" x="5073650" y="2695575"/>
          <p14:tracePt t="24214" x="5067300" y="2695575"/>
          <p14:tracePt t="24216" x="5059363" y="2695575"/>
          <p14:tracePt t="24218" x="5053013" y="2695575"/>
          <p14:tracePt t="24221" x="5045075" y="2695575"/>
          <p14:tracePt t="24224" x="5038725" y="2695575"/>
          <p14:tracePt t="24225" x="5030788" y="2689225"/>
          <p14:tracePt t="24227" x="5024438" y="2689225"/>
          <p14:tracePt t="24230" x="5016500" y="2689225"/>
          <p14:tracePt t="24233" x="5010150" y="2689225"/>
          <p14:tracePt t="24236" x="5002213" y="2689225"/>
          <p14:tracePt t="24238" x="4995863" y="2689225"/>
          <p14:tracePt t="24240" x="4995863" y="2681288"/>
          <p14:tracePt t="24241" x="4987925" y="2681288"/>
          <p14:tracePt t="24244" x="4981575" y="2681288"/>
          <p14:tracePt t="24246" x="4973638" y="2681288"/>
          <p14:tracePt t="24248" x="4967288" y="2681288"/>
          <p14:tracePt t="24252" x="4959350" y="2681288"/>
          <p14:tracePt t="24255" x="4953000" y="2681288"/>
          <p14:tracePt t="24258" x="4945063" y="2681288"/>
          <p14:tracePt t="24261" x="4938713" y="2681288"/>
          <p14:tracePt t="24264" x="4930775" y="2681288"/>
          <p14:tracePt t="24268" x="4924425" y="2681288"/>
          <p14:tracePt t="24272" x="4916488" y="2681288"/>
          <p14:tracePt t="24274" x="4910138" y="2681288"/>
          <p14:tracePt t="24278" x="4902200" y="2681288"/>
          <p14:tracePt t="24283" x="4895850" y="2681288"/>
          <p14:tracePt t="24288" x="4887913" y="2681288"/>
          <p14:tracePt t="24290" x="4881563" y="2681288"/>
          <p14:tracePt t="24295" x="4875213" y="2681288"/>
          <p14:tracePt t="24300" x="4867275" y="2681288"/>
          <p14:tracePt t="24305" x="4860925" y="2681288"/>
          <p14:tracePt t="24308" x="4852988" y="2681288"/>
          <p14:tracePt t="24314" x="4846638" y="2681288"/>
          <p14:tracePt t="24319" x="4838700" y="2681288"/>
          <p14:tracePt t="24325" x="4832350" y="2681288"/>
          <p14:tracePt t="24328" x="4824413" y="2681288"/>
          <p14:tracePt t="24334" x="4818063" y="2681288"/>
          <p14:tracePt t="24339" x="4810125" y="2681288"/>
          <p14:tracePt t="24345" x="4803775" y="2681288"/>
          <p14:tracePt t="24348" x="4795838" y="2681288"/>
          <p14:tracePt t="24354" x="4789488" y="2681288"/>
          <p14:tracePt t="24360" x="4781550" y="2681288"/>
          <p14:tracePt t="24369" x="4775200" y="2681288"/>
          <p14:tracePt t="24388" x="4767263" y="2681288"/>
          <p14:tracePt t="24553" x="4767263" y="2689225"/>
          <p14:tracePt t="24592" x="4767263" y="2695575"/>
          <p14:tracePt t="24634" x="4767263" y="2703513"/>
          <p14:tracePt t="24635" x="4775200" y="2703513"/>
          <p14:tracePt t="24656" x="4781550" y="2703513"/>
          <p14:tracePt t="24671" x="4789488" y="2703513"/>
          <p14:tracePt t="24680" x="4789488" y="2709863"/>
          <p14:tracePt t="24682" x="4795838" y="2709863"/>
          <p14:tracePt t="24687" x="4803775" y="2709863"/>
          <p14:tracePt t="24696" x="4810125" y="2709863"/>
          <p14:tracePt t="24701" x="4810125" y="2717800"/>
          <p14:tracePt t="24704" x="4818063" y="2717800"/>
          <p14:tracePt t="24712" x="4824413" y="2717800"/>
          <p14:tracePt t="24716" x="4832350" y="2717800"/>
          <p14:tracePt t="24723" x="4838700" y="2717800"/>
          <p14:tracePt t="24731" x="4846638" y="2717800"/>
          <p14:tracePt t="24738" x="4852988" y="2717800"/>
          <p14:tracePt t="24740" x="4852988" y="2724150"/>
          <p14:tracePt t="24741" x="4860925" y="2724150"/>
          <p14:tracePt t="24748" x="4867275" y="2724150"/>
          <p14:tracePt t="24753" x="4875213" y="2724150"/>
          <p14:tracePt t="24758" x="4881563" y="2724150"/>
          <p14:tracePt t="24761" x="4887913" y="2724150"/>
          <p14:tracePt t="24765" x="4895850" y="2724150"/>
          <p14:tracePt t="24770" x="4902200" y="2724150"/>
          <p14:tracePt t="24773" x="4910138" y="2724150"/>
          <p14:tracePt t="24775" x="4916488" y="2724150"/>
          <p14:tracePt t="24778" x="4924425" y="2724150"/>
          <p14:tracePt t="24781" x="4930775" y="2732088"/>
          <p14:tracePt t="24784" x="4938713" y="2732088"/>
          <p14:tracePt t="24785" x="4945063" y="2732088"/>
          <p14:tracePt t="24788" x="4953000" y="2732088"/>
          <p14:tracePt t="24791" x="4959350" y="2732088"/>
          <p14:tracePt t="24793" x="4967288" y="2732088"/>
          <p14:tracePt t="24795" x="4973638" y="2732088"/>
          <p14:tracePt t="24797" x="4981575" y="2732088"/>
          <p14:tracePt t="24799" x="4987925" y="2732088"/>
          <p14:tracePt t="24801" x="4995863" y="2732088"/>
          <p14:tracePt t="24802" x="5002213" y="2732088"/>
          <p14:tracePt t="24804" x="5010150" y="2732088"/>
          <p14:tracePt t="24806" x="5016500" y="2732088"/>
          <p14:tracePt t="24807" x="5016500" y="2738438"/>
          <p14:tracePt t="24808" x="5024438" y="2738438"/>
          <p14:tracePt t="24810" x="5030788" y="2738438"/>
          <p14:tracePt t="24811" x="5038725" y="2738438"/>
          <p14:tracePt t="24813" x="5045075" y="2738438"/>
          <p14:tracePt t="24814" x="5053013" y="2738438"/>
          <p14:tracePt t="24815" x="5059363" y="2738438"/>
          <p14:tracePt t="24817" x="5067300" y="2746375"/>
          <p14:tracePt t="24818" x="5073650" y="2746375"/>
          <p14:tracePt t="24820" x="5087938" y="2746375"/>
          <p14:tracePt t="24822" x="5094288" y="2746375"/>
          <p14:tracePt t="24823" x="5102225" y="2746375"/>
          <p14:tracePt t="24824" x="5108575" y="2746375"/>
          <p14:tracePt t="24825" x="5116513" y="2746375"/>
          <p14:tracePt t="24826" x="5122863" y="2746375"/>
          <p14:tracePt t="24827" x="5130800" y="2746375"/>
          <p14:tracePt t="24828" x="5137150" y="2746375"/>
          <p14:tracePt t="24829" x="5145088" y="2746375"/>
          <p14:tracePt t="24830" x="5151438" y="2746375"/>
          <p14:tracePt t="24831" x="5159375" y="2746375"/>
          <p14:tracePt t="24832" x="5165725" y="2746375"/>
          <p14:tracePt t="24833" x="5173663" y="2746375"/>
          <p14:tracePt t="24834" x="5180013" y="2746375"/>
          <p14:tracePt t="24835" x="5187950" y="2746375"/>
          <p14:tracePt t="24836" x="5202238" y="2746375"/>
          <p14:tracePt t="24837" x="5208588" y="2746375"/>
          <p14:tracePt t="24838" x="5216525" y="2746375"/>
          <p14:tracePt t="24839" x="5222875" y="2746375"/>
          <p14:tracePt t="24840" x="5230813" y="2752725"/>
          <p14:tracePt t="24841" x="5245100" y="2752725"/>
          <p14:tracePt t="24842" x="5251450" y="2752725"/>
          <p14:tracePt t="24843" x="5259388" y="2752725"/>
          <p14:tracePt t="24844" x="5273675" y="2752725"/>
          <p14:tracePt t="24845" x="5280025" y="2752725"/>
          <p14:tracePt t="24846" x="5286375" y="2752725"/>
          <p14:tracePt t="24847" x="5300663" y="2752725"/>
          <p14:tracePt t="24848" x="5314950" y="2752725"/>
          <p14:tracePt t="24849" x="5322888" y="2752725"/>
          <p14:tracePt t="24850" x="5329238" y="2752725"/>
          <p14:tracePt t="24851" x="5343525" y="2752725"/>
          <p14:tracePt t="24852" x="5357813" y="2752725"/>
          <p14:tracePt t="24853" x="5365750" y="2752725"/>
          <p14:tracePt t="24854" x="5380038" y="2752725"/>
          <p14:tracePt t="24855" x="5394325" y="2752725"/>
          <p14:tracePt t="24856" x="5408613" y="2752725"/>
          <p14:tracePt t="24857" x="5414963" y="2752725"/>
          <p14:tracePt t="24858" x="5429250" y="2752725"/>
          <p14:tracePt t="24859" x="5437188" y="2752725"/>
          <p14:tracePt t="24860" x="5451475" y="2752725"/>
          <p14:tracePt t="24861" x="5472113" y="2752725"/>
          <p14:tracePt t="24862" x="5480050" y="2752725"/>
          <p14:tracePt t="24863" x="5492750" y="2752725"/>
          <p14:tracePt t="24864" x="5507038" y="2752725"/>
          <p14:tracePt t="24865" x="5514975" y="2752725"/>
          <p14:tracePt t="24866" x="5535613" y="2752725"/>
          <p14:tracePt t="24867" x="5549900" y="2752725"/>
          <p14:tracePt t="24868" x="5564188" y="2752725"/>
          <p14:tracePt t="24869" x="5578475" y="2752725"/>
          <p14:tracePt t="24870" x="5592763" y="2752725"/>
          <p14:tracePt t="24871" x="5607050" y="2752725"/>
          <p14:tracePt t="24872" x="5621338" y="2752725"/>
          <p14:tracePt t="24873" x="5643563" y="2752725"/>
          <p14:tracePt t="24874" x="5657850" y="2752725"/>
          <p14:tracePt t="24875" x="5672138" y="2752725"/>
          <p14:tracePt t="24876" x="5686425" y="2752725"/>
          <p14:tracePt t="24877" x="5699125" y="2752725"/>
          <p14:tracePt t="24878" x="5721350" y="2752725"/>
          <p14:tracePt t="24879" x="5735638" y="2752725"/>
          <p14:tracePt t="24880" x="5749925" y="2752725"/>
          <p14:tracePt t="24881" x="5764213" y="2752725"/>
          <p14:tracePt t="24882" x="5784850" y="2752725"/>
          <p14:tracePt t="24883" x="5799138" y="2752725"/>
          <p14:tracePt t="24884" x="5821363" y="2752725"/>
          <p14:tracePt t="24885" x="5835650" y="2752725"/>
          <p14:tracePt t="24886" x="5849938" y="2752725"/>
          <p14:tracePt t="24887" x="5864225" y="2752725"/>
          <p14:tracePt t="24888" x="5884863" y="2752725"/>
          <p14:tracePt t="24889" x="5899150" y="2752725"/>
          <p14:tracePt t="24890" x="5913438" y="2752725"/>
          <p14:tracePt t="24891" x="5934075" y="2752725"/>
          <p14:tracePt t="24892" x="5956300" y="2752725"/>
          <p14:tracePt t="24893" x="5970588" y="2752725"/>
          <p14:tracePt t="24894" x="5984875" y="2752725"/>
          <p14:tracePt t="24895" x="5999163" y="2752725"/>
          <p14:tracePt t="24896" x="6019800" y="2752725"/>
          <p14:tracePt t="24897" x="6034088" y="2752725"/>
          <p14:tracePt t="24898" x="6056313" y="2752725"/>
          <p14:tracePt t="24899" x="6070600" y="2752725"/>
          <p14:tracePt t="24900" x="6084888" y="2752725"/>
          <p14:tracePt t="24901" x="6105525" y="2752725"/>
          <p14:tracePt t="24902" x="6126163" y="2752725"/>
          <p14:tracePt t="24903" x="6140450" y="2752725"/>
          <p14:tracePt t="24904" x="6154738" y="2752725"/>
          <p14:tracePt t="24905" x="6169025" y="2752725"/>
          <p14:tracePt t="24906" x="6183313" y="2752725"/>
          <p14:tracePt t="24907" x="6197600" y="2752725"/>
          <p14:tracePt t="24908" x="6219825" y="2752725"/>
          <p14:tracePt t="24909" x="6234113" y="2752725"/>
          <p14:tracePt t="24910" x="6254750" y="2752725"/>
          <p14:tracePt t="24911" x="6269038" y="2746375"/>
          <p14:tracePt t="24912" x="6283325" y="2746375"/>
          <p14:tracePt t="24913" x="6297613" y="2746375"/>
          <p14:tracePt t="24914" x="6318250" y="2746375"/>
          <p14:tracePt t="24915" x="6332538" y="2746375"/>
          <p14:tracePt t="24916" x="6346825" y="2746375"/>
          <p14:tracePt t="24917" x="6361113" y="2746375"/>
          <p14:tracePt t="24918" x="6383338" y="2746375"/>
          <p14:tracePt t="24919" x="6389688" y="2746375"/>
          <p14:tracePt t="24920" x="6403975" y="2746375"/>
          <p14:tracePt t="24921" x="6426200" y="2738438"/>
          <p14:tracePt t="24922" x="6440488" y="2738438"/>
          <p14:tracePt t="24923" x="6446838" y="2738438"/>
          <p14:tracePt t="24924" x="6469063" y="2738438"/>
          <p14:tracePt t="24925" x="6483350" y="2732088"/>
          <p14:tracePt t="24926" x="6497638" y="2732088"/>
          <p14:tracePt t="24927" x="6510338" y="2732088"/>
          <p14:tracePt t="24928" x="6524625" y="2732088"/>
          <p14:tracePt t="24929" x="6538913" y="2724150"/>
          <p14:tracePt t="24930" x="6553200" y="2724150"/>
          <p14:tracePt t="24931" x="6561138" y="2724150"/>
          <p14:tracePt t="24932" x="6575425" y="2724150"/>
          <p14:tracePt t="24933" x="6589713" y="2724150"/>
          <p14:tracePt t="24934" x="6604000" y="2724150"/>
          <p14:tracePt t="24935" x="6624638" y="2724150"/>
          <p14:tracePt t="24936" x="6632575" y="2724150"/>
          <p14:tracePt t="24937" x="6646863" y="2724150"/>
          <p14:tracePt t="24938" x="6653213" y="2717800"/>
          <p14:tracePt t="24939" x="6675438" y="2717800"/>
          <p14:tracePt t="24940" x="6689725" y="2717800"/>
          <p14:tracePt t="24941" x="6696075" y="2717800"/>
          <p14:tracePt t="24942" x="6704013" y="2717800"/>
          <p14:tracePt t="24943" x="6716713" y="2709863"/>
          <p14:tracePt t="24944" x="6731000" y="2709863"/>
          <p14:tracePt t="24945" x="6745288" y="2709863"/>
          <p14:tracePt t="24946" x="6759575" y="2709863"/>
          <p14:tracePt t="24947" x="6767513" y="2709863"/>
          <p14:tracePt t="24948" x="6781800" y="2709863"/>
          <p14:tracePt t="24949" x="6796088" y="2703513"/>
          <p14:tracePt t="24950" x="6802438" y="2703513"/>
          <p14:tracePt t="24951" x="6816725" y="2703513"/>
          <p14:tracePt t="24952" x="6824663" y="2703513"/>
          <p14:tracePt t="24953" x="6838950" y="2703513"/>
          <p14:tracePt t="24954" x="6845300" y="2703513"/>
          <p14:tracePt t="24955" x="6853238" y="2703513"/>
          <p14:tracePt t="24956" x="6867525" y="2703513"/>
          <p14:tracePt t="24957" x="6881813" y="2703513"/>
          <p14:tracePt t="24958" x="6888163" y="2703513"/>
          <p14:tracePt t="24959" x="6896100" y="2695575"/>
          <p14:tracePt t="24960" x="6916738" y="2695575"/>
          <p14:tracePt t="24961" x="6923088" y="2695575"/>
          <p14:tracePt t="24962" x="6931025" y="2695575"/>
          <p14:tracePt t="24963" x="6937375" y="2695575"/>
          <p14:tracePt t="24964" x="6951663" y="2695575"/>
          <p14:tracePt t="24965" x="6959600" y="2689225"/>
          <p14:tracePt t="24966" x="6965950" y="2689225"/>
          <p14:tracePt t="24967" x="6980238" y="2689225"/>
          <p14:tracePt t="24968" x="6988175" y="2689225"/>
          <p14:tracePt t="24969" x="6994525" y="2689225"/>
          <p14:tracePt t="24970" x="7002463" y="2689225"/>
          <p14:tracePt t="24971" x="7016750" y="2689225"/>
          <p14:tracePt t="24972" x="7023100" y="2689225"/>
          <p14:tracePt t="24973" x="7031038" y="2689225"/>
          <p14:tracePt t="24974" x="7037388" y="2689225"/>
          <p14:tracePt t="24975" x="7045325" y="2689225"/>
          <p14:tracePt t="24976" x="7051675" y="2689225"/>
          <p14:tracePt t="24977" x="7065963" y="2689225"/>
          <p14:tracePt t="24979" x="7073900" y="2689225"/>
          <p14:tracePt t="24980" x="7080250" y="2689225"/>
          <p14:tracePt t="24981" x="7088188" y="2689225"/>
          <p14:tracePt t="24982" x="7094538" y="2689225"/>
          <p14:tracePt t="24983" x="7102475" y="2689225"/>
          <p14:tracePt t="24984" x="7108825" y="2681288"/>
          <p14:tracePt t="24985" x="7115175" y="2681288"/>
          <p14:tracePt t="24987" x="7129463" y="2681288"/>
          <p14:tracePt t="24989" x="7137400" y="2681288"/>
          <p14:tracePt t="24990" x="7143750" y="2681288"/>
          <p14:tracePt t="24991" x="7151688" y="2681288"/>
          <p14:tracePt t="24993" x="7158038" y="2681288"/>
          <p14:tracePt t="24994" x="7165975" y="2681288"/>
          <p14:tracePt t="24996" x="7172325" y="2681288"/>
          <p14:tracePt t="24997" x="7180263" y="2681288"/>
          <p14:tracePt t="24999" x="7186613" y="2681288"/>
          <p14:tracePt t="25001" x="7194550" y="2681288"/>
          <p14:tracePt t="25003" x="7200900" y="2681288"/>
          <p14:tracePt t="25004" x="7208838" y="2681288"/>
          <p14:tracePt t="25006" x="7215188" y="2681288"/>
          <p14:tracePt t="25008" x="7223125" y="2681288"/>
          <p14:tracePt t="25011" x="7229475" y="2681288"/>
          <p14:tracePt t="25013" x="7237413" y="2681288"/>
          <p14:tracePt t="25016" x="7243763" y="2681288"/>
          <p14:tracePt t="25020" x="7251700" y="2681288"/>
          <p14:tracePt t="25023" x="7258050" y="2681288"/>
          <p14:tracePt t="25025" x="7265988" y="2681288"/>
          <p14:tracePt t="25028" x="7265988" y="2674938"/>
          <p14:tracePt t="25030" x="7272338" y="2674938"/>
          <p14:tracePt t="25036" x="7280275" y="2674938"/>
          <p14:tracePt t="25044" x="7286625" y="2674938"/>
          <p14:tracePt t="25052" x="7294563" y="2674938"/>
          <p14:tracePt t="25101" x="7300913" y="2674938"/>
          <p14:tracePt t="25650" x="7294563" y="2674938"/>
          <p14:tracePt t="25664" x="7286625" y="2674938"/>
          <p14:tracePt t="25688" x="7280275" y="2667000"/>
          <p14:tracePt t="25709" x="7272338" y="2667000"/>
          <p14:tracePt t="25728" x="7265988" y="2667000"/>
          <p14:tracePt t="25736" x="7258050" y="2667000"/>
          <p14:tracePt t="25752" x="7251700" y="2667000"/>
          <p14:tracePt t="25768" x="7243763" y="2667000"/>
          <p14:tracePt t="25780" x="7237413" y="2667000"/>
          <p14:tracePt t="25785" x="7229475" y="2667000"/>
          <p14:tracePt t="25795" x="7223125" y="2667000"/>
          <p14:tracePt t="25802" x="7215188" y="2667000"/>
          <p14:tracePt t="25809" x="7208838" y="2667000"/>
          <p14:tracePt t="25811" x="7200900" y="2667000"/>
          <p14:tracePt t="25817" x="7194550" y="2667000"/>
          <p14:tracePt t="25821" x="7186613" y="2667000"/>
          <p14:tracePt t="25825" x="7180263" y="2667000"/>
          <p14:tracePt t="25827" x="7172325" y="2667000"/>
          <p14:tracePt t="25831" x="7165975" y="2667000"/>
          <p14:tracePt t="25834" x="7158038" y="2667000"/>
          <p14:tracePt t="25838" x="7151688" y="2667000"/>
          <p14:tracePt t="25838" x="7143750" y="2667000"/>
          <p14:tracePt t="25842" x="7137400" y="2667000"/>
          <p14:tracePt t="25843" x="7137400" y="2674938"/>
          <p14:tracePt t="25845" x="7129463" y="2674938"/>
          <p14:tracePt t="25847" x="7123113" y="2674938"/>
          <p14:tracePt t="25848" x="7115175" y="2674938"/>
          <p14:tracePt t="25851" x="7108825" y="2681288"/>
          <p14:tracePt t="25853" x="7102475" y="2681288"/>
          <p14:tracePt t="25855" x="7094538" y="2681288"/>
          <p14:tracePt t="25856" x="7088188" y="2681288"/>
          <p14:tracePt t="25856" x="7088188" y="2689225"/>
          <p14:tracePt t="25858" x="7080250" y="2689225"/>
          <p14:tracePt t="25859" x="7073900" y="2695575"/>
          <p14:tracePt t="25862" x="7065963" y="2695575"/>
          <p14:tracePt t="25864" x="7059613" y="2703513"/>
          <p14:tracePt t="25864" x="7051675" y="2703513"/>
          <p14:tracePt t="25865" x="7045325" y="2703513"/>
          <p14:tracePt t="25868" x="7031038" y="2709863"/>
          <p14:tracePt t="25870" x="7023100" y="2709863"/>
          <p14:tracePt t="25871" x="7016750" y="2717800"/>
          <p14:tracePt t="25872" x="7008813" y="2717800"/>
          <p14:tracePt t="25873" x="7002463" y="2724150"/>
          <p14:tracePt t="25874" x="6994525" y="2724150"/>
          <p14:tracePt t="25875" x="6988175" y="2724150"/>
          <p14:tracePt t="25876" x="6980238" y="2732088"/>
          <p14:tracePt t="25877" x="6973888" y="2732088"/>
          <p14:tracePt t="25877" x="6965950" y="2738438"/>
          <p14:tracePt t="25879" x="6959600" y="2746375"/>
          <p14:tracePt t="25879" x="6951663" y="2746375"/>
          <p14:tracePt t="25881" x="6937375" y="2746375"/>
          <p14:tracePt t="25881" x="6931025" y="2752725"/>
          <p14:tracePt t="25882" x="6923088" y="2760663"/>
          <p14:tracePt t="25884" x="6916738" y="2760663"/>
          <p14:tracePt t="25885" x="6902450" y="2767013"/>
          <p14:tracePt t="25885" x="6888163" y="2774950"/>
          <p14:tracePt t="25887" x="6881813" y="2774950"/>
          <p14:tracePt t="25888" x="6873875" y="2781300"/>
          <p14:tracePt t="25889" x="6859588" y="2789238"/>
          <p14:tracePt t="25890" x="6853238" y="2789238"/>
          <p14:tracePt t="25891" x="6838950" y="2803525"/>
          <p14:tracePt t="25892" x="6824663" y="2809875"/>
          <p14:tracePt t="25893" x="6816725" y="2809875"/>
          <p14:tracePt t="25894" x="6810375" y="2817813"/>
          <p14:tracePt t="25895" x="6796088" y="2824163"/>
          <p14:tracePt t="25896" x="6781800" y="2824163"/>
          <p14:tracePt t="25897" x="6773863" y="2838450"/>
          <p14:tracePt t="25897" x="6753225" y="2846388"/>
          <p14:tracePt t="25899" x="6745288" y="2846388"/>
          <p14:tracePt t="25900" x="6738938" y="2852738"/>
          <p14:tracePt t="25901" x="6716713" y="2859088"/>
          <p14:tracePt t="25902" x="6710363" y="2867025"/>
          <p14:tracePt t="25903" x="6696075" y="2881313"/>
          <p14:tracePt t="25904" x="6681788" y="2881313"/>
          <p14:tracePt t="25905" x="6667500" y="2887663"/>
          <p14:tracePt t="25906" x="6653213" y="2901950"/>
          <p14:tracePt t="25907" x="6646863" y="2901950"/>
          <p14:tracePt t="25908" x="6624638" y="2909888"/>
          <p14:tracePt t="25909" x="6610350" y="2916238"/>
          <p14:tracePt t="25910" x="6596063" y="2930525"/>
          <p14:tracePt t="25911" x="6589713" y="2938463"/>
          <p14:tracePt t="25911" x="6567488" y="2938463"/>
          <p14:tracePt t="25913" x="6553200" y="2952750"/>
          <p14:tracePt t="25914" x="6546850" y="2959100"/>
          <p14:tracePt t="25915" x="6524625" y="2967038"/>
          <p14:tracePt t="25915" x="6510338" y="2981325"/>
          <p14:tracePt t="25917" x="6497638" y="2987675"/>
          <p14:tracePt t="25917" x="6483350" y="2995613"/>
          <p14:tracePt t="25919" x="6469063" y="3001963"/>
          <p14:tracePt t="25920" x="6454775" y="3009900"/>
          <p14:tracePt t="25921" x="6432550" y="3024188"/>
          <p14:tracePt t="25922" x="6418263" y="3030538"/>
          <p14:tracePt t="25923" x="6403975" y="3038475"/>
          <p14:tracePt t="25924" x="6383338" y="3044825"/>
          <p14:tracePt t="25925" x="6369050" y="3059113"/>
          <p14:tracePt t="25927" x="6340475" y="3073400"/>
          <p14:tracePt t="25928" x="6311900" y="3087688"/>
          <p14:tracePt t="25929" x="6297613" y="3087688"/>
          <p14:tracePt t="25930" x="6283325" y="3101975"/>
          <p14:tracePt t="25931" x="6269038" y="3108325"/>
          <p14:tracePt t="25932" x="6254750" y="3116263"/>
          <p14:tracePt t="25933" x="6234113" y="3130550"/>
          <p14:tracePt t="25934" x="6211888" y="3136900"/>
          <p14:tracePt t="25935" x="6197600" y="3151188"/>
          <p14:tracePt t="25936" x="6183313" y="3159125"/>
          <p14:tracePt t="25937" x="6162675" y="3165475"/>
          <p14:tracePt t="25938" x="6148388" y="3173413"/>
          <p14:tracePt t="25939" x="6126163" y="3187700"/>
          <p14:tracePt t="25940" x="6105525" y="3201988"/>
          <p14:tracePt t="25941" x="6084888" y="3208338"/>
          <p14:tracePt t="25942" x="6070600" y="3222625"/>
          <p14:tracePt t="25943" x="6048375" y="3222625"/>
          <p14:tracePt t="25944" x="6034088" y="3236913"/>
          <p14:tracePt t="25945" x="6019800" y="3243263"/>
          <p14:tracePt t="25946" x="5984875" y="3257550"/>
          <p14:tracePt t="25947" x="5970588" y="3271838"/>
          <p14:tracePt t="25947" x="5956300" y="3279775"/>
          <p14:tracePt t="25949" x="5934075" y="3294063"/>
          <p14:tracePt t="25950" x="5919788" y="3294063"/>
          <p14:tracePt t="25951" x="5899150" y="3308350"/>
          <p14:tracePt t="25952" x="5870575" y="3322638"/>
          <p14:tracePt t="25953" x="5856288" y="3328988"/>
          <p14:tracePt t="25954" x="5842000" y="3343275"/>
          <p14:tracePt t="25955" x="5813425" y="3351213"/>
          <p14:tracePt t="25956" x="5799138" y="3365500"/>
          <p14:tracePt t="25957" x="5778500" y="3371850"/>
          <p14:tracePt t="25958" x="5756275" y="3386138"/>
          <p14:tracePt t="25959" x="5735638" y="3400425"/>
          <p14:tracePt t="25960" x="5713413" y="3408363"/>
          <p14:tracePt t="25961" x="5699125" y="3414713"/>
          <p14:tracePt t="25962" x="5686425" y="3422650"/>
          <p14:tracePt t="25962" x="5664200" y="3435350"/>
          <p14:tracePt t="25963" x="5635625" y="3449638"/>
          <p14:tracePt t="25964" x="5614988" y="3457575"/>
          <p14:tracePt t="25965" x="5600700" y="3471863"/>
          <p14:tracePt t="25967" x="5578475" y="3478213"/>
          <p14:tracePt t="25968" x="5557838" y="3486150"/>
          <p14:tracePt t="25969" x="5543550" y="3500438"/>
          <p14:tracePt t="25969" x="5521325" y="3506788"/>
          <p14:tracePt t="25970" x="5500688" y="3521075"/>
          <p14:tracePt t="25971" x="5480050" y="3529013"/>
          <p14:tracePt t="25973" x="5457825" y="3543300"/>
          <p14:tracePt t="25974" x="5443538" y="3549650"/>
          <p14:tracePt t="25974" x="5429250" y="3557588"/>
          <p14:tracePt t="25975" x="5408613" y="3571875"/>
          <p14:tracePt t="25976" x="5380038" y="3578225"/>
          <p14:tracePt t="25977" x="5365750" y="3592513"/>
          <p14:tracePt t="25979" x="5343525" y="3600450"/>
          <p14:tracePt t="25980" x="5329238" y="3606800"/>
          <p14:tracePt t="25981" x="5314950" y="3614738"/>
          <p14:tracePt t="25982" x="5286375" y="3621088"/>
          <p14:tracePt t="25983" x="5265738" y="3635375"/>
          <p14:tracePt t="25984" x="5251450" y="3649663"/>
          <p14:tracePt t="25985" x="5237163" y="3649663"/>
          <p14:tracePt t="25986" x="5208588" y="3663950"/>
          <p14:tracePt t="25987" x="5194300" y="3670300"/>
          <p14:tracePt t="25987" x="5173663" y="3684588"/>
          <p14:tracePt t="25989" x="5159375" y="3692525"/>
          <p14:tracePt t="25990" x="5137150" y="3698875"/>
          <p14:tracePt t="25991" x="5116513" y="3706813"/>
          <p14:tracePt t="25992" x="5102225" y="3721100"/>
          <p14:tracePt t="25992" x="5087938" y="3721100"/>
          <p14:tracePt t="25994" x="5059363" y="3735388"/>
          <p14:tracePt t="25994" x="5038725" y="3749675"/>
          <p14:tracePt t="25996" x="5024438" y="3749675"/>
          <p14:tracePt t="25997" x="5010150" y="3763963"/>
          <p14:tracePt t="25997" x="4987925" y="3770313"/>
          <p14:tracePt t="25999" x="4973638" y="3778250"/>
          <p14:tracePt t="26000" x="4953000" y="3792538"/>
          <p14:tracePt t="26001" x="4930775" y="3798888"/>
          <p14:tracePt t="26002" x="4916488" y="3806825"/>
          <p14:tracePt t="26003" x="4895850" y="3819525"/>
          <p14:tracePt t="26004" x="4881563" y="3819525"/>
          <p14:tracePt t="26005" x="4860925" y="3833813"/>
          <p14:tracePt t="26005" x="4846638" y="3833813"/>
          <p14:tracePt t="26007" x="4824413" y="3848100"/>
          <p14:tracePt t="26008" x="4810125" y="3862388"/>
          <p14:tracePt t="26009" x="4789488" y="3862388"/>
          <p14:tracePt t="26010" x="4767263" y="3876675"/>
          <p14:tracePt t="26011" x="4752975" y="3884613"/>
          <p14:tracePt t="26011" x="4738688" y="3890963"/>
          <p14:tracePt t="26012" x="4718050" y="3905250"/>
          <p14:tracePt t="26013" x="4703763" y="3913188"/>
          <p14:tracePt t="26015" x="4681538" y="3919538"/>
          <p14:tracePt t="26015" x="4668838" y="3927475"/>
          <p14:tracePt t="26016" x="4654550" y="3933825"/>
          <p14:tracePt t="26017" x="4640263" y="3948113"/>
          <p14:tracePt t="26018" x="4611688" y="3956050"/>
          <p14:tracePt t="26020" x="4597400" y="3962400"/>
          <p14:tracePt t="26021" x="4583113" y="3970338"/>
          <p14:tracePt t="26021" x="4568825" y="3976688"/>
          <p14:tracePt t="26022" x="4554538" y="3990975"/>
          <p14:tracePt t="26023" x="4532313" y="3998913"/>
          <p14:tracePt t="26024" x="4511675" y="4011613"/>
          <p14:tracePt t="26026" x="4497388" y="4011613"/>
          <p14:tracePt t="26027" x="4489450" y="4025900"/>
          <p14:tracePt t="26027" x="4468813" y="4033838"/>
          <p14:tracePt t="26028" x="4454525" y="4040188"/>
          <p14:tracePt t="26030" x="4440238" y="4054475"/>
          <p14:tracePt t="26031" x="4419600" y="4062413"/>
          <p14:tracePt t="26032" x="4397375" y="4068763"/>
          <p14:tracePt t="26032" x="4391025" y="4076700"/>
          <p14:tracePt t="26034" x="4376738" y="4090988"/>
          <p14:tracePt t="26034" x="4362450" y="4097338"/>
          <p14:tracePt t="26035" x="4340225" y="4105275"/>
          <p14:tracePt t="26036" x="4325938" y="4119563"/>
          <p14:tracePt t="26038" x="4311650" y="4125913"/>
          <p14:tracePt t="26038" x="4297363" y="4140200"/>
          <p14:tracePt t="26039" x="4283075" y="4148138"/>
          <p14:tracePt t="26040" x="4268788" y="4154488"/>
          <p14:tracePt t="26042" x="4256088" y="4162425"/>
          <p14:tracePt t="26043" x="4241800" y="4176713"/>
          <p14:tracePt t="26044" x="4219575" y="4183063"/>
          <p14:tracePt t="26045" x="4213225" y="4197350"/>
          <p14:tracePt t="26045" x="4198938" y="4197350"/>
          <p14:tracePt t="26047" x="4184650" y="4211638"/>
          <p14:tracePt t="26047" x="4170363" y="4217988"/>
          <p14:tracePt t="26049" x="4156075" y="4232275"/>
          <p14:tracePt t="26049" x="4141788" y="4240213"/>
          <p14:tracePt t="26050" x="4127500" y="4254500"/>
          <p14:tracePt t="26051" x="4119563" y="4254500"/>
          <p14:tracePt t="26052" x="4098925" y="4268788"/>
          <p14:tracePt t="26054" x="4090988" y="4275138"/>
          <p14:tracePt t="26055" x="4084638" y="4289425"/>
          <p14:tracePt t="26056" x="4064000" y="4297363"/>
          <p14:tracePt t="26057" x="4049713" y="4303713"/>
          <p14:tracePt t="26058" x="4041775" y="4311650"/>
          <p14:tracePt t="26058" x="4027488" y="4325938"/>
          <p14:tracePt t="26059" x="4013200" y="4332288"/>
          <p14:tracePt t="26061" x="4006850" y="4340225"/>
          <p14:tracePt t="26061" x="3984625" y="4354513"/>
          <p14:tracePt t="26062" x="3978275" y="4368800"/>
          <p14:tracePt t="26064" x="3970338" y="4368800"/>
          <p14:tracePt t="26065" x="3956050" y="4381500"/>
          <p14:tracePt t="26066" x="3949700" y="4389438"/>
          <p14:tracePt t="26067" x="3927475" y="4395788"/>
          <p14:tracePt t="26068" x="3921125" y="4410075"/>
          <p14:tracePt t="26068" x="3913188" y="4418013"/>
          <p14:tracePt t="26070" x="3898900" y="4424363"/>
          <p14:tracePt t="26070" x="3892550" y="4438650"/>
          <p14:tracePt t="26071" x="3878263" y="4446588"/>
          <p14:tracePt t="26073" x="3870325" y="4452938"/>
          <p14:tracePt t="26074" x="3857625" y="4460875"/>
          <p14:tracePt t="26075" x="3843338" y="4475163"/>
          <p14:tracePt t="26075" x="3835400" y="4475163"/>
          <p14:tracePt t="26077" x="3821113" y="4489450"/>
          <p14:tracePt t="26078" x="3814763" y="4495800"/>
          <p14:tracePt t="26079" x="3806825" y="4503738"/>
          <p14:tracePt t="26080" x="3792538" y="4510088"/>
          <p14:tracePt t="26080" x="3786188" y="4524375"/>
          <p14:tracePt t="26082" x="3771900" y="4532313"/>
          <p14:tracePt t="26082" x="3771900" y="4538663"/>
          <p14:tracePt t="26083" x="3757613" y="4546600"/>
          <p14:tracePt t="26085" x="3749675" y="4552950"/>
          <p14:tracePt t="26086" x="3743325" y="4560888"/>
          <p14:tracePt t="26086" x="3729038" y="4567238"/>
          <p14:tracePt t="26087" x="3721100" y="4581525"/>
          <p14:tracePt t="26089" x="3714750" y="4581525"/>
          <p14:tracePt t="26089" x="3706813" y="4587875"/>
          <p14:tracePt t="26091" x="3700463" y="4595813"/>
          <p14:tracePt t="26091" x="3686175" y="4610100"/>
          <p14:tracePt t="26092" x="3678238" y="4616450"/>
          <p14:tracePt t="26094" x="3671888" y="4624388"/>
          <p14:tracePt t="26094" x="3663950" y="4630738"/>
          <p14:tracePt t="26096" x="3657600" y="4638675"/>
          <p14:tracePt t="26097" x="3651250" y="4638675"/>
          <p14:tracePt t="26098" x="3643313" y="4652963"/>
          <p14:tracePt t="26099" x="3636963" y="4659313"/>
          <p14:tracePt t="26100" x="3622675" y="4667250"/>
          <p14:tracePt t="26100" x="3622675" y="4673600"/>
          <p14:tracePt t="26102" x="3608388" y="4681538"/>
          <p14:tracePt t="26104" x="3594100" y="4695825"/>
          <p14:tracePt t="26105" x="3586163" y="4695825"/>
          <p14:tracePt t="26105" x="3579813" y="4710113"/>
          <p14:tracePt t="26108" x="3571875" y="4716463"/>
          <p14:tracePt t="26109" x="3565525" y="4724400"/>
          <p14:tracePt t="26109" x="3557588" y="4730750"/>
          <p14:tracePt t="26110" x="3551238" y="4738688"/>
          <p14:tracePt t="26111" x="3543300" y="4745038"/>
          <p14:tracePt t="26112" x="3536950" y="4745038"/>
          <p14:tracePt t="26114" x="3529013" y="4759325"/>
          <p14:tracePt t="26115" x="3522663" y="4759325"/>
          <p14:tracePt t="26116" x="3522663" y="4765675"/>
          <p14:tracePt t="26116" x="3508375" y="4773613"/>
          <p14:tracePt t="26117" x="3508375" y="4779963"/>
          <p14:tracePt t="26118" x="3500438" y="4779963"/>
          <p14:tracePt t="26120" x="3494088" y="4794250"/>
          <p14:tracePt t="26121" x="3486150" y="4794250"/>
          <p14:tracePt t="26121" x="3479800" y="4802188"/>
          <p14:tracePt t="26122" x="3471863" y="4808538"/>
          <p14:tracePt t="26124" x="3465513" y="4816475"/>
          <p14:tracePt t="26124" x="3457575" y="4822825"/>
          <p14:tracePt t="26126" x="3457575" y="4830763"/>
          <p14:tracePt t="26126" x="3451225" y="4830763"/>
          <p14:tracePt t="26127" x="3444875" y="4837113"/>
          <p14:tracePt t="26128" x="3436938" y="4845050"/>
          <p14:tracePt t="26129" x="3430588" y="4851400"/>
          <p14:tracePt t="26130" x="3422650" y="4851400"/>
          <p14:tracePt t="26132" x="3422650" y="4865688"/>
          <p14:tracePt t="26133" x="3408363" y="4865688"/>
          <p14:tracePt t="26134" x="3408363" y="4873625"/>
          <p14:tracePt t="26134" x="3402013" y="4879975"/>
          <p14:tracePt t="26135" x="3402013" y="4887913"/>
          <p14:tracePt t="26136" x="3387725" y="4887913"/>
          <p14:tracePt t="26138" x="3387725" y="4894263"/>
          <p14:tracePt t="26139" x="3379788" y="4894263"/>
          <p14:tracePt t="26139" x="3379788" y="4908550"/>
          <p14:tracePt t="26140" x="3365500" y="4908550"/>
          <p14:tracePt t="26142" x="3365500" y="4916488"/>
          <p14:tracePt t="26143" x="3359150" y="4922838"/>
          <p14:tracePt t="26144" x="3351213" y="4930775"/>
          <p14:tracePt t="26146" x="3344863" y="4937125"/>
          <p14:tracePt t="26147" x="3344863" y="4945063"/>
          <p14:tracePt t="26147" x="3330575" y="4951413"/>
          <p14:tracePt t="26150" x="3322638" y="4957763"/>
          <p14:tracePt t="26151" x="3322638" y="4965700"/>
          <p14:tracePt t="26151" x="3316288" y="4965700"/>
          <p14:tracePt t="26152" x="3316288" y="4972050"/>
          <p14:tracePt t="26154" x="3308350" y="4979988"/>
          <p14:tracePt t="26155" x="3302000" y="4979988"/>
          <p14:tracePt t="26156" x="3302000" y="4986338"/>
          <p14:tracePt t="26157" x="3294063" y="4994275"/>
          <p14:tracePt t="26157" x="3294063" y="5000625"/>
          <p14:tracePt t="26158" x="3287713" y="5000625"/>
          <p14:tracePt t="26159" x="3287713" y="5008563"/>
          <p14:tracePt t="26161" x="3279775" y="5014913"/>
          <p14:tracePt t="26162" x="3273425" y="5022850"/>
          <p14:tracePt t="26164" x="3265488" y="5029200"/>
          <p14:tracePt t="26165" x="3265488" y="5037138"/>
          <p14:tracePt t="26165" x="3251200" y="5043488"/>
          <p14:tracePt t="26167" x="3251200" y="5051425"/>
          <p14:tracePt t="26168" x="3244850" y="5057775"/>
          <p14:tracePt t="26169" x="3244850" y="5065713"/>
          <p14:tracePt t="26170" x="3238500" y="5065713"/>
          <p14:tracePt t="26171" x="3230563" y="5072063"/>
          <p14:tracePt t="26173" x="3230563" y="5080000"/>
          <p14:tracePt t="26174" x="3224213" y="5086350"/>
          <p14:tracePt t="26176" x="3216275" y="5094288"/>
          <p14:tracePt t="26177" x="3216275" y="5100638"/>
          <p14:tracePt t="26177" x="3209925" y="5108575"/>
          <p14:tracePt t="26179" x="3201988" y="5108575"/>
          <p14:tracePt t="26180" x="3201988" y="5114925"/>
          <p14:tracePt t="26181" x="3195638" y="5122863"/>
          <p14:tracePt t="26181" x="3195638" y="5129213"/>
          <p14:tracePt t="26182" x="3187700" y="5129213"/>
          <p14:tracePt t="26184" x="3181350" y="5137150"/>
          <p14:tracePt t="27270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4"/>
          <p:cNvSpPr txBox="1">
            <a:spLocks noGrp="1"/>
          </p:cNvSpPr>
          <p:nvPr>
            <p:ph type="title"/>
          </p:nvPr>
        </p:nvSpPr>
        <p:spPr>
          <a:xfrm>
            <a:off x="571500" y="4450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227" name="Google Shape;227;p34"/>
          <p:cNvSpPr txBox="1">
            <a:spLocks noGrp="1"/>
          </p:cNvSpPr>
          <p:nvPr>
            <p:ph type="body" idx="1"/>
          </p:nvPr>
        </p:nvSpPr>
        <p:spPr>
          <a:xfrm>
            <a:off x="571500" y="1464675"/>
            <a:ext cx="8001000" cy="31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Raleway"/>
                <a:ea typeface="Raleway"/>
                <a:cs typeface="Raleway"/>
                <a:sym typeface="Raleway"/>
              </a:rPr>
              <a:t>Newton Raphson</a:t>
            </a:r>
            <a:endParaRPr sz="16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600"/>
              <a:t>Implement the Newton Raphson iterative method learned from class</a:t>
            </a:r>
            <a:endParaRPr sz="16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Raleway"/>
                <a:ea typeface="Raleway"/>
                <a:cs typeface="Raleway"/>
                <a:sym typeface="Raleway"/>
              </a:rPr>
              <a:t>Mass Modification</a:t>
            </a:r>
            <a:endParaRPr sz="16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Incorporate Mass Modification in constraint and contact force definition</a:t>
            </a:r>
            <a:endParaRPr sz="1600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474B0125-827C-EC44-F2DB-F09FC347E5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483"/>
    </mc:Choice>
    <mc:Fallback>
      <p:transition spd="slow" advTm="274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lothes Designer Portfolio by Slidesgo">
  <a:themeElements>
    <a:clrScheme name="Simple Light">
      <a:dk1>
        <a:srgbClr val="000000"/>
      </a:dk1>
      <a:lt1>
        <a:srgbClr val="F3F3F3"/>
      </a:lt1>
      <a:dk2>
        <a:srgbClr val="000000"/>
      </a:dk2>
      <a:lt2>
        <a:srgbClr val="FFFFFF"/>
      </a:lt2>
      <a:accent1>
        <a:srgbClr val="FBB03B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552</Words>
  <Application>Microsoft Office PowerPoint</Application>
  <PresentationFormat>全屏显示(16:9)</PresentationFormat>
  <Paragraphs>99</Paragraphs>
  <Slides>14</Slides>
  <Notes>14</Notes>
  <HiddenSlides>0</HiddenSlides>
  <MMClips>14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3" baseType="lpstr">
      <vt:lpstr>Cormorant Garamond</vt:lpstr>
      <vt:lpstr>Arial</vt:lpstr>
      <vt:lpstr>Cormorant Garamond Medium</vt:lpstr>
      <vt:lpstr>Raleway Medium</vt:lpstr>
      <vt:lpstr>Times New Roman</vt:lpstr>
      <vt:lpstr>Raleway</vt:lpstr>
      <vt:lpstr>Oxygen</vt:lpstr>
      <vt:lpstr>Cantarell</vt:lpstr>
      <vt:lpstr>Clothes Designer Portfolio by Slidesgo</vt:lpstr>
      <vt:lpstr>Team 5 Project Midterm Progress Report</vt:lpstr>
      <vt:lpstr>Progress Overview</vt:lpstr>
      <vt:lpstr>Simulation Approaches</vt:lpstr>
      <vt:lpstr>Simulation Approaches</vt:lpstr>
      <vt:lpstr>Phases of simulation</vt:lpstr>
      <vt:lpstr>Phases of simulation</vt:lpstr>
      <vt:lpstr>Phases of simulation</vt:lpstr>
      <vt:lpstr>Phases of simulation</vt:lpstr>
      <vt:lpstr>Methods</vt:lpstr>
      <vt:lpstr>Mass Modification</vt:lpstr>
      <vt:lpstr>Mass Modification</vt:lpstr>
      <vt:lpstr>Mass Modification</vt:lpstr>
      <vt:lpstr>Further Improvements</vt:lpstr>
      <vt:lpstr>References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 Project Midterm Progress Report</dc:title>
  <cp:lastModifiedBy>Rick Ren</cp:lastModifiedBy>
  <cp:revision>1</cp:revision>
  <dcterms:modified xsi:type="dcterms:W3CDTF">2022-05-18T11:17:17Z</dcterms:modified>
</cp:coreProperties>
</file>